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00_0.xml" ContentType="application/vnd.ms-powerpoint.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modernComment_101_0.xml" ContentType="application/vnd.ms-powerpoint.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4"/>
  </p:sldMasterIdLst>
  <p:notesMasterIdLst>
    <p:notesMasterId r:id="rId13"/>
  </p:notesMasterIdLst>
  <p:sldIdLst>
    <p:sldId id="256" r:id="rId5"/>
    <p:sldId id="259" r:id="rId6"/>
    <p:sldId id="265" r:id="rId7"/>
    <p:sldId id="257" r:id="rId8"/>
    <p:sldId id="268" r:id="rId9"/>
    <p:sldId id="263" r:id="rId10"/>
    <p:sldId id="267" r:id="rId11"/>
    <p:sldId id="264" r:id="rId12"/>
  </p:sldIdLst>
  <p:sldSz cx="7772400" cy="10058400"/>
  <p:notesSz cx="6858000" cy="9144000"/>
  <p:embeddedFontLst>
    <p:embeddedFont>
      <p:font typeface="Candara" panose="020E0502030303020204" pitchFamily="34" charset="0"/>
      <p:regular r:id="rId14"/>
      <p:bold r:id="rId15"/>
      <p:italic r:id="rId16"/>
      <p:boldItalic r:id="rId17"/>
    </p:embeddedFont>
    <p:embeddedFont>
      <p:font typeface="Roboto" panose="02000000000000000000" pitchFamily="2" charset="0"/>
      <p:regular r:id="rId18"/>
      <p:bold r:id="rId19"/>
      <p:italic r:id="rId20"/>
      <p:boldItalic r:id="rId21"/>
    </p:embeddedFont>
    <p:embeddedFont>
      <p:font typeface="Segoe UI" panose="020B0502040204020203" pitchFamily="34" charset="0"/>
      <p:regular r:id="rId22"/>
      <p:bold r:id="rId23"/>
      <p:italic r:id="rId24"/>
      <p:boldItalic r:id="rId25"/>
    </p:embeddedFont>
    <p:embeddedFont>
      <p:font typeface="Source Sans Pro" panose="020B0503030403020204" pitchFamily="3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6252">
          <p15:clr>
            <a:srgbClr val="747775"/>
          </p15:clr>
        </p15:guide>
        <p15:guide id="2" orient="horz" pos="1341">
          <p15:clr>
            <a:srgbClr val="747775"/>
          </p15:clr>
        </p15:guide>
        <p15:guide id="3" pos="2448">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4467B4E-A784-1688-D7D9-3F5FCA6DDEC6}" name="Jennifer Hogan" initials="JH" userId="S::jhogan@sjchiltern.catholic.edu.au::5bd843c2-002e-405c-b3a0-e209f570d00b" providerId="AD"/>
  <p188:author id="{8D2F2182-F368-07EB-710C-835CB9F62A02}" name="Kerrie Hill" initials="KH" userId="S::khill@sjchiltern.catholic.edu.au::8b526e8f-fa82-4452-a6d7-8ede98bca903" providerId="AD"/>
  <p188:author id="{DDAF5BEA-1D19-C37B-724C-CE793AFB79F8}" name="Jennifer Hogan" initials="JH" userId="S::JHogan@sjchiltern.catholic.edu.au::5bd843c2-002e-405c-b3a0-e209f570d00b" providerId="AD"/>
  <p188:author id="{C9863BEC-3D38-15C1-E94E-CF6D0CDB869E}" name="Kerrie Hill" initials="" userId="S::KHill@sjchiltern.catholic.edu.au::8b526e8f-fa82-4452-a6d7-8ede98bca90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8763"/>
    <a:srgbClr val="A7ED8C"/>
    <a:srgbClr val="78FFBE"/>
    <a:srgbClr val="32ED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CAEAE9-643C-FDDC-983C-0B8B013EC5FD}" v="1259" dt="2025-02-06T23:14:12.152"/>
    <p1510:client id="{621A1D4B-68F4-022C-6EEA-8788ADB6548B}" v="4814" dt="2025-02-06T02:58:28.147"/>
  </p1510:revLst>
</p1510:revInfo>
</file>

<file path=ppt/tableStyles.xml><?xml version="1.0" encoding="utf-8"?>
<a:tblStyleLst xmlns:a="http://schemas.openxmlformats.org/drawingml/2006/main" def="{6D2AD16D-93D1-4B42-8B7B-00EF7D3A80F3}">
  <a:tblStyle styleId="{6D2AD16D-93D1-4B42-8B7B-00EF7D3A80F3}" styleName="Table_0">
    <a:wholeTbl>
      <a:tcTxStyle>
        <a:font>
          <a:latin typeface="Arial"/>
          <a:ea typeface="Arial"/>
          <a:cs typeface="Arial"/>
        </a:font>
        <a:srgbClr val="000000"/>
      </a:tcTxStyle>
      <a:tcStyle>
        <a:tcBdr>
          <a:left>
            <a:ln w="12700" cap="flat" cmpd="sng">
              <a:solidFill>
                <a:srgbClr val="9E9E9E"/>
              </a:solidFill>
              <a:prstDash val="solid"/>
              <a:round/>
              <a:headEnd type="none" w="sm" len="sm"/>
              <a:tailEnd type="none" w="sm" len="sm"/>
            </a:ln>
          </a:left>
          <a:right>
            <a:ln w="12700" cap="flat" cmpd="sng">
              <a:solidFill>
                <a:srgbClr val="9E9E9E"/>
              </a:solidFill>
              <a:prstDash val="solid"/>
              <a:round/>
              <a:headEnd type="none" w="sm" len="sm"/>
              <a:tailEnd type="none" w="sm" len="sm"/>
            </a:ln>
          </a:right>
          <a:top>
            <a:ln w="12700" cap="flat" cmpd="sng">
              <a:solidFill>
                <a:srgbClr val="9E9E9E"/>
              </a:solidFill>
              <a:prstDash val="solid"/>
              <a:round/>
              <a:headEnd type="none" w="sm" len="sm"/>
              <a:tailEnd type="none" w="sm" len="sm"/>
            </a:ln>
          </a:top>
          <a:bottom>
            <a:ln w="12700" cap="flat" cmpd="sng">
              <a:solidFill>
                <a:srgbClr val="9E9E9E"/>
              </a:solidFill>
              <a:prstDash val="solid"/>
              <a:round/>
              <a:headEnd type="none" w="sm" len="sm"/>
              <a:tailEnd type="none" w="sm" len="sm"/>
            </a:ln>
          </a:bottom>
          <a:insideH>
            <a:ln w="12700" cap="flat" cmpd="sng">
              <a:solidFill>
                <a:srgbClr val="9E9E9E"/>
              </a:solidFill>
              <a:prstDash val="solid"/>
              <a:round/>
              <a:headEnd type="none" w="sm" len="sm"/>
              <a:tailEnd type="none" w="sm" len="sm"/>
            </a:ln>
          </a:insideH>
          <a:insideV>
            <a:ln w="12700"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6252"/>
        <p:guide orient="horz" pos="1341"/>
        <p:guide pos="2448"/>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customXml" Target="../customXml/item3.xml"/><Relationship Id="rId21" Type="http://schemas.openxmlformats.org/officeDocument/2006/relationships/font" Target="fonts/font8.fntdata"/><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1.fntdata"/><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36" Type="http://schemas.microsoft.com/office/2018/10/relationships/authors" Target="authors.xml"/><Relationship Id="rId10" Type="http://schemas.openxmlformats.org/officeDocument/2006/relationships/slide" Target="slides/slide6.xml"/><Relationship Id="rId19" Type="http://schemas.openxmlformats.org/officeDocument/2006/relationships/font" Target="fonts/font6.fntdata"/><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bby Dickinson" userId="S::edickinson@sjchiltern.catholic.edu.au::6092205e-5d89-4d78-a522-d6cfa7b71030" providerId="AD" clId="Web-{35CAEAE9-643C-FDDC-983C-0B8B013EC5FD}"/>
    <pc:docChg chg="addSld delSld modSld sldOrd">
      <pc:chgData name="Libby Dickinson" userId="S::edickinson@sjchiltern.catholic.edu.au::6092205e-5d89-4d78-a522-d6cfa7b71030" providerId="AD" clId="Web-{35CAEAE9-643C-FDDC-983C-0B8B013EC5FD}" dt="2025-02-06T23:14:12.152" v="741" actId="20577"/>
      <pc:docMkLst>
        <pc:docMk/>
      </pc:docMkLst>
      <pc:sldChg chg="modSp add del modCm">
        <pc:chgData name="Libby Dickinson" userId="S::edickinson@sjchiltern.catholic.edu.au::6092205e-5d89-4d78-a522-d6cfa7b71030" providerId="AD" clId="Web-{35CAEAE9-643C-FDDC-983C-0B8B013EC5FD}" dt="2025-02-06T23:14:12.152" v="741" actId="20577"/>
        <pc:sldMkLst>
          <pc:docMk/>
          <pc:sldMk cId="0" sldId="256"/>
        </pc:sldMkLst>
        <pc:spChg chg="mod">
          <ac:chgData name="Libby Dickinson" userId="S::edickinson@sjchiltern.catholic.edu.au::6092205e-5d89-4d78-a522-d6cfa7b71030" providerId="AD" clId="Web-{35CAEAE9-643C-FDDC-983C-0B8B013EC5FD}" dt="2025-02-06T23:14:12.152" v="741" actId="20577"/>
          <ac:spMkLst>
            <pc:docMk/>
            <pc:sldMk cId="0" sldId="256"/>
            <ac:spMk id="55" creationId="{00000000-0000-0000-0000-000000000000}"/>
          </ac:spMkLst>
        </pc:spChg>
        <pc:extLst>
          <p:ext xmlns:p="http://schemas.openxmlformats.org/presentationml/2006/main" uri="{D6D511B9-2390-475A-947B-AFAB55BFBCF1}">
            <pc226:cmChg xmlns:pc226="http://schemas.microsoft.com/office/powerpoint/2022/06/main/command" chg="mod">
              <pc226:chgData name="Libby Dickinson" userId="S::edickinson@sjchiltern.catholic.edu.au::6092205e-5d89-4d78-a522-d6cfa7b71030" providerId="AD" clId="Web-{35CAEAE9-643C-FDDC-983C-0B8B013EC5FD}" dt="2025-02-06T23:13:45.401" v="740" actId="20577"/>
              <pc2:cmMkLst xmlns:pc2="http://schemas.microsoft.com/office/powerpoint/2019/9/main/command">
                <pc:docMk/>
                <pc:sldMk cId="0" sldId="256"/>
                <pc2:cmMk id="{88A50514-5490-488C-808C-76E429C135F3}"/>
              </pc2:cmMkLst>
            </pc226:cmChg>
          </p:ext>
        </pc:extLst>
      </pc:sldChg>
      <pc:sldChg chg="modSp ord">
        <pc:chgData name="Libby Dickinson" userId="S::edickinson@sjchiltern.catholic.edu.au::6092205e-5d89-4d78-a522-d6cfa7b71030" providerId="AD" clId="Web-{35CAEAE9-643C-FDDC-983C-0B8B013EC5FD}" dt="2025-02-06T04:23:45.860" v="495"/>
        <pc:sldMkLst>
          <pc:docMk/>
          <pc:sldMk cId="0" sldId="257"/>
        </pc:sldMkLst>
        <pc:graphicFrameChg chg="mod modGraphic">
          <ac:chgData name="Libby Dickinson" userId="S::edickinson@sjchiltern.catholic.edu.au::6092205e-5d89-4d78-a522-d6cfa7b71030" providerId="AD" clId="Web-{35CAEAE9-643C-FDDC-983C-0B8B013EC5FD}" dt="2025-02-06T04:23:45.860" v="495"/>
          <ac:graphicFrameMkLst>
            <pc:docMk/>
            <pc:sldMk cId="0" sldId="257"/>
            <ac:graphicFrameMk id="8" creationId="{996E948B-4BC6-E004-E3D9-276369229763}"/>
          </ac:graphicFrameMkLst>
        </pc:graphicFrameChg>
      </pc:sldChg>
      <pc:sldChg chg="delSp modSp">
        <pc:chgData name="Libby Dickinson" userId="S::edickinson@sjchiltern.catholic.edu.au::6092205e-5d89-4d78-a522-d6cfa7b71030" providerId="AD" clId="Web-{35CAEAE9-643C-FDDC-983C-0B8B013EC5FD}" dt="2025-02-06T23:02:20.629" v="691" actId="20577"/>
        <pc:sldMkLst>
          <pc:docMk/>
          <pc:sldMk cId="0" sldId="259"/>
        </pc:sldMkLst>
        <pc:spChg chg="mod">
          <ac:chgData name="Libby Dickinson" userId="S::edickinson@sjchiltern.catholic.edu.au::6092205e-5d89-4d78-a522-d6cfa7b71030" providerId="AD" clId="Web-{35CAEAE9-643C-FDDC-983C-0B8B013EC5FD}" dt="2025-02-06T23:02:20.629" v="691" actId="20577"/>
          <ac:spMkLst>
            <pc:docMk/>
            <pc:sldMk cId="0" sldId="259"/>
            <ac:spMk id="6" creationId="{3BC80BF8-C634-CE0B-85CA-3DF703F861CF}"/>
          </ac:spMkLst>
        </pc:spChg>
        <pc:spChg chg="del">
          <ac:chgData name="Libby Dickinson" userId="S::edickinson@sjchiltern.catholic.edu.au::6092205e-5d89-4d78-a522-d6cfa7b71030" providerId="AD" clId="Web-{35CAEAE9-643C-FDDC-983C-0B8B013EC5FD}" dt="2025-02-06T04:08:56.386" v="351"/>
          <ac:spMkLst>
            <pc:docMk/>
            <pc:sldMk cId="0" sldId="259"/>
            <ac:spMk id="113" creationId="{00000000-0000-0000-0000-000000000000}"/>
          </ac:spMkLst>
        </pc:spChg>
      </pc:sldChg>
      <pc:sldChg chg="delSp modSp">
        <pc:chgData name="Libby Dickinson" userId="S::edickinson@sjchiltern.catholic.edu.au::6092205e-5d89-4d78-a522-d6cfa7b71030" providerId="AD" clId="Web-{35CAEAE9-643C-FDDC-983C-0B8B013EC5FD}" dt="2025-02-06T04:25:32.972" v="526" actId="20577"/>
        <pc:sldMkLst>
          <pc:docMk/>
          <pc:sldMk cId="2937462210" sldId="263"/>
        </pc:sldMkLst>
        <pc:spChg chg="mod">
          <ac:chgData name="Libby Dickinson" userId="S::edickinson@sjchiltern.catholic.edu.au::6092205e-5d89-4d78-a522-d6cfa7b71030" providerId="AD" clId="Web-{35CAEAE9-643C-FDDC-983C-0B8B013EC5FD}" dt="2025-02-06T04:25:32.972" v="526" actId="20577"/>
          <ac:spMkLst>
            <pc:docMk/>
            <pc:sldMk cId="2937462210" sldId="263"/>
            <ac:spMk id="11" creationId="{573C8F90-A75F-2AFA-F671-7DEB7DE62AF8}"/>
          </ac:spMkLst>
        </pc:spChg>
        <pc:picChg chg="mod">
          <ac:chgData name="Libby Dickinson" userId="S::edickinson@sjchiltern.catholic.edu.au::6092205e-5d89-4d78-a522-d6cfa7b71030" providerId="AD" clId="Web-{35CAEAE9-643C-FDDC-983C-0B8B013EC5FD}" dt="2025-02-06T03:44:19.446" v="283" actId="14100"/>
          <ac:picMkLst>
            <pc:docMk/>
            <pc:sldMk cId="2937462210" sldId="263"/>
            <ac:picMk id="2" creationId="{B434444E-BCB2-6735-1B45-BBD17DE7C5A7}"/>
          </ac:picMkLst>
        </pc:picChg>
        <pc:picChg chg="mod">
          <ac:chgData name="Libby Dickinson" userId="S::edickinson@sjchiltern.catholic.edu.au::6092205e-5d89-4d78-a522-d6cfa7b71030" providerId="AD" clId="Web-{35CAEAE9-643C-FDDC-983C-0B8B013EC5FD}" dt="2025-02-06T03:44:22.759" v="284" actId="1076"/>
          <ac:picMkLst>
            <pc:docMk/>
            <pc:sldMk cId="2937462210" sldId="263"/>
            <ac:picMk id="3" creationId="{B782E246-BF44-ADE9-907A-32628C5F26A1}"/>
          </ac:picMkLst>
        </pc:picChg>
        <pc:picChg chg="del">
          <ac:chgData name="Libby Dickinson" userId="S::edickinson@sjchiltern.catholic.edu.au::6092205e-5d89-4d78-a522-d6cfa7b71030" providerId="AD" clId="Web-{35CAEAE9-643C-FDDC-983C-0B8B013EC5FD}" dt="2025-02-06T03:44:36.759" v="285"/>
          <ac:picMkLst>
            <pc:docMk/>
            <pc:sldMk cId="2937462210" sldId="263"/>
            <ac:picMk id="9" creationId="{6691A094-9D36-426C-218C-EF947BAC7F76}"/>
          </ac:picMkLst>
        </pc:picChg>
      </pc:sldChg>
      <pc:sldChg chg="modSp ord">
        <pc:chgData name="Libby Dickinson" userId="S::edickinson@sjchiltern.catholic.edu.au::6092205e-5d89-4d78-a522-d6cfa7b71030" providerId="AD" clId="Web-{35CAEAE9-643C-FDDC-983C-0B8B013EC5FD}" dt="2025-02-06T23:05:19.994" v="734" actId="14100"/>
        <pc:sldMkLst>
          <pc:docMk/>
          <pc:sldMk cId="4279670203" sldId="265"/>
        </pc:sldMkLst>
        <pc:spChg chg="mod">
          <ac:chgData name="Libby Dickinson" userId="S::edickinson@sjchiltern.catholic.edu.au::6092205e-5d89-4d78-a522-d6cfa7b71030" providerId="AD" clId="Web-{35CAEAE9-643C-FDDC-983C-0B8B013EC5FD}" dt="2025-02-06T23:05:19.994" v="734" actId="14100"/>
          <ac:spMkLst>
            <pc:docMk/>
            <pc:sldMk cId="4279670203" sldId="265"/>
            <ac:spMk id="3" creationId="{3A7DE209-7704-4CF2-E571-703855D29B9B}"/>
          </ac:spMkLst>
        </pc:spChg>
      </pc:sldChg>
      <pc:sldChg chg="addSp modSp">
        <pc:chgData name="Libby Dickinson" userId="S::edickinson@sjchiltern.catholic.edu.au::6092205e-5d89-4d78-a522-d6cfa7b71030" providerId="AD" clId="Web-{35CAEAE9-643C-FDDC-983C-0B8B013EC5FD}" dt="2025-02-06T23:12:38.759" v="736" actId="20577"/>
        <pc:sldMkLst>
          <pc:docMk/>
          <pc:sldMk cId="2709626011" sldId="267"/>
        </pc:sldMkLst>
        <pc:spChg chg="mod">
          <ac:chgData name="Libby Dickinson" userId="S::edickinson@sjchiltern.catholic.edu.au::6092205e-5d89-4d78-a522-d6cfa7b71030" providerId="AD" clId="Web-{35CAEAE9-643C-FDDC-983C-0B8B013EC5FD}" dt="2025-02-06T23:03:49.492" v="726" actId="14100"/>
          <ac:spMkLst>
            <pc:docMk/>
            <pc:sldMk cId="2709626011" sldId="267"/>
            <ac:spMk id="5" creationId="{393189A3-07C3-2C6B-9789-2A84DBED2E34}"/>
          </ac:spMkLst>
        </pc:spChg>
        <pc:spChg chg="mod">
          <ac:chgData name="Libby Dickinson" userId="S::edickinson@sjchiltern.catholic.edu.au::6092205e-5d89-4d78-a522-d6cfa7b71030" providerId="AD" clId="Web-{35CAEAE9-643C-FDDC-983C-0B8B013EC5FD}" dt="2025-02-06T23:12:38.759" v="736" actId="20577"/>
          <ac:spMkLst>
            <pc:docMk/>
            <pc:sldMk cId="2709626011" sldId="267"/>
            <ac:spMk id="6" creationId="{B8D1B43B-C3BA-859E-4373-458CE9502946}"/>
          </ac:spMkLst>
        </pc:spChg>
        <pc:picChg chg="add mod">
          <ac:chgData name="Libby Dickinson" userId="S::edickinson@sjchiltern.catholic.edu.au::6092205e-5d89-4d78-a522-d6cfa7b71030" providerId="AD" clId="Web-{35CAEAE9-643C-FDDC-983C-0B8B013EC5FD}" dt="2025-02-06T22:59:40.077" v="639" actId="1076"/>
          <ac:picMkLst>
            <pc:docMk/>
            <pc:sldMk cId="2709626011" sldId="267"/>
            <ac:picMk id="4" creationId="{6FEDB2D6-A312-7625-A19D-99DA76F7A0BA}"/>
          </ac:picMkLst>
        </pc:picChg>
        <pc:picChg chg="add mod">
          <ac:chgData name="Libby Dickinson" userId="S::edickinson@sjchiltern.catholic.edu.au::6092205e-5d89-4d78-a522-d6cfa7b71030" providerId="AD" clId="Web-{35CAEAE9-643C-FDDC-983C-0B8B013EC5FD}" dt="2025-02-06T23:00:31.391" v="652" actId="1076"/>
          <ac:picMkLst>
            <pc:docMk/>
            <pc:sldMk cId="2709626011" sldId="267"/>
            <ac:picMk id="7" creationId="{C527DBD7-B24E-596B-5F35-88C448F6E989}"/>
          </ac:picMkLst>
        </pc:picChg>
        <pc:picChg chg="add mod">
          <ac:chgData name="Libby Dickinson" userId="S::edickinson@sjchiltern.catholic.edu.au::6092205e-5d89-4d78-a522-d6cfa7b71030" providerId="AD" clId="Web-{35CAEAE9-643C-FDDC-983C-0B8B013EC5FD}" dt="2025-02-06T23:02:34.833" v="695" actId="1076"/>
          <ac:picMkLst>
            <pc:docMk/>
            <pc:sldMk cId="2709626011" sldId="267"/>
            <ac:picMk id="8" creationId="{6B668C69-618F-977A-2B44-A51EAE4C2AFD}"/>
          </ac:picMkLst>
        </pc:picChg>
        <pc:picChg chg="add mod">
          <ac:chgData name="Libby Dickinson" userId="S::edickinson@sjchiltern.catholic.edu.au::6092205e-5d89-4d78-a522-d6cfa7b71030" providerId="AD" clId="Web-{35CAEAE9-643C-FDDC-983C-0B8B013EC5FD}" dt="2025-02-06T23:03:09.615" v="723" actId="1076"/>
          <ac:picMkLst>
            <pc:docMk/>
            <pc:sldMk cId="2709626011" sldId="267"/>
            <ac:picMk id="9" creationId="{B6B31557-F229-3103-D116-4AA4038FD3C9}"/>
          </ac:picMkLst>
        </pc:picChg>
      </pc:sldChg>
      <pc:sldChg chg="addSp modSp ord">
        <pc:chgData name="Libby Dickinson" userId="S::edickinson@sjchiltern.catholic.edu.au::6092205e-5d89-4d78-a522-d6cfa7b71030" providerId="AD" clId="Web-{35CAEAE9-643C-FDDC-983C-0B8B013EC5FD}" dt="2025-02-06T04:50:23.430" v="599" actId="20577"/>
        <pc:sldMkLst>
          <pc:docMk/>
          <pc:sldMk cId="1183745331" sldId="268"/>
        </pc:sldMkLst>
        <pc:spChg chg="mod">
          <ac:chgData name="Libby Dickinson" userId="S::edickinson@sjchiltern.catholic.edu.au::6092205e-5d89-4d78-a522-d6cfa7b71030" providerId="AD" clId="Web-{35CAEAE9-643C-FDDC-983C-0B8B013EC5FD}" dt="2025-02-06T04:50:23.430" v="599" actId="20577"/>
          <ac:spMkLst>
            <pc:docMk/>
            <pc:sldMk cId="1183745331" sldId="268"/>
            <ac:spMk id="4" creationId="{DC65BCF4-BB77-C25F-E983-4579D88915D6}"/>
          </ac:spMkLst>
        </pc:spChg>
        <pc:picChg chg="add mod">
          <ac:chgData name="Libby Dickinson" userId="S::edickinson@sjchiltern.catholic.edu.au::6092205e-5d89-4d78-a522-d6cfa7b71030" providerId="AD" clId="Web-{35CAEAE9-643C-FDDC-983C-0B8B013EC5FD}" dt="2025-02-06T04:48:57.068" v="558" actId="1076"/>
          <ac:picMkLst>
            <pc:docMk/>
            <pc:sldMk cId="1183745331" sldId="268"/>
            <ac:picMk id="5" creationId="{F99747FB-D1D6-617E-FCDE-682DC9B608A4}"/>
          </ac:picMkLst>
        </pc:picChg>
        <pc:picChg chg="add mod">
          <ac:chgData name="Libby Dickinson" userId="S::edickinson@sjchiltern.catholic.edu.au::6092205e-5d89-4d78-a522-d6cfa7b71030" providerId="AD" clId="Web-{35CAEAE9-643C-FDDC-983C-0B8B013EC5FD}" dt="2025-02-06T04:48:58.740" v="559" actId="1076"/>
          <ac:picMkLst>
            <pc:docMk/>
            <pc:sldMk cId="1183745331" sldId="268"/>
            <ac:picMk id="7" creationId="{DFF68D09-2024-8C8B-8A22-78F9336C234D}"/>
          </ac:picMkLst>
        </pc:picChg>
      </pc:sldChg>
      <pc:sldChg chg="new del">
        <pc:chgData name="Libby Dickinson" userId="S::edickinson@sjchiltern.catholic.edu.au::6092205e-5d89-4d78-a522-d6cfa7b71030" providerId="AD" clId="Web-{35CAEAE9-643C-FDDC-983C-0B8B013EC5FD}" dt="2025-02-06T03:56:09.056" v="318"/>
        <pc:sldMkLst>
          <pc:docMk/>
          <pc:sldMk cId="417907963" sldId="269"/>
        </pc:sldMkLst>
      </pc:sldChg>
    </pc:docChg>
  </pc:docChgLst>
  <pc:docChgLst>
    <pc:chgData name="Libby Dickinson" userId="S::edickinson@sjchiltern.catholic.edu.au::6092205e-5d89-4d78-a522-d6cfa7b71030" providerId="AD" clId="Web-{621A1D4B-68F4-022C-6EEA-8788ADB6548B}"/>
    <pc:docChg chg="addSld delSld modSld sldOrd">
      <pc:chgData name="Libby Dickinson" userId="S::edickinson@sjchiltern.catholic.edu.au::6092205e-5d89-4d78-a522-d6cfa7b71030" providerId="AD" clId="Web-{621A1D4B-68F4-022C-6EEA-8788ADB6548B}" dt="2025-02-06T02:58:28.132" v="4850" actId="20577"/>
      <pc:docMkLst>
        <pc:docMk/>
      </pc:docMkLst>
      <pc:sldChg chg="addSp delSp modSp modCm">
        <pc:chgData name="Libby Dickinson" userId="S::edickinson@sjchiltern.catholic.edu.au::6092205e-5d89-4d78-a522-d6cfa7b71030" providerId="AD" clId="Web-{621A1D4B-68F4-022C-6EEA-8788ADB6548B}" dt="2025-02-06T02:39:54.786" v="4422" actId="14100"/>
        <pc:sldMkLst>
          <pc:docMk/>
          <pc:sldMk cId="0" sldId="256"/>
        </pc:sldMkLst>
        <pc:spChg chg="del mod">
          <ac:chgData name="Libby Dickinson" userId="S::edickinson@sjchiltern.catholic.edu.au::6092205e-5d89-4d78-a522-d6cfa7b71030" providerId="AD" clId="Web-{621A1D4B-68F4-022C-6EEA-8788ADB6548B}" dt="2025-02-05T22:44:50.142" v="170"/>
          <ac:spMkLst>
            <pc:docMk/>
            <pc:sldMk cId="0" sldId="256"/>
            <ac:spMk id="3" creationId="{8B9A37A0-481C-B332-831B-B166440EA5EA}"/>
          </ac:spMkLst>
        </pc:spChg>
        <pc:spChg chg="mod">
          <ac:chgData name="Libby Dickinson" userId="S::edickinson@sjchiltern.catholic.edu.au::6092205e-5d89-4d78-a522-d6cfa7b71030" providerId="AD" clId="Web-{621A1D4B-68F4-022C-6EEA-8788ADB6548B}" dt="2025-02-06T02:38:05.234" v="4415" actId="20577"/>
          <ac:spMkLst>
            <pc:docMk/>
            <pc:sldMk cId="0" sldId="256"/>
            <ac:spMk id="55" creationId="{00000000-0000-0000-0000-000000000000}"/>
          </ac:spMkLst>
        </pc:spChg>
        <pc:spChg chg="mod">
          <ac:chgData name="Libby Dickinson" userId="S::edickinson@sjchiltern.catholic.edu.au::6092205e-5d89-4d78-a522-d6cfa7b71030" providerId="AD" clId="Web-{621A1D4B-68F4-022C-6EEA-8788ADB6548B}" dt="2025-02-05T03:25:40.783" v="25" actId="20577"/>
          <ac:spMkLst>
            <pc:docMk/>
            <pc:sldMk cId="0" sldId="256"/>
            <ac:spMk id="57" creationId="{00000000-0000-0000-0000-000000000000}"/>
          </ac:spMkLst>
        </pc:spChg>
        <pc:picChg chg="del">
          <ac:chgData name="Libby Dickinson" userId="S::edickinson@sjchiltern.catholic.edu.au::6092205e-5d89-4d78-a522-d6cfa7b71030" providerId="AD" clId="Web-{621A1D4B-68F4-022C-6EEA-8788ADB6548B}" dt="2025-02-05T03:22:41.216" v="0"/>
          <ac:picMkLst>
            <pc:docMk/>
            <pc:sldMk cId="0" sldId="256"/>
            <ac:picMk id="2" creationId="{1577E036-7A62-B5AF-FD81-6A1D4AEEEFED}"/>
          </ac:picMkLst>
        </pc:picChg>
        <pc:picChg chg="add mod">
          <ac:chgData name="Libby Dickinson" userId="S::edickinson@sjchiltern.catholic.edu.au::6092205e-5d89-4d78-a522-d6cfa7b71030" providerId="AD" clId="Web-{621A1D4B-68F4-022C-6EEA-8788ADB6548B}" dt="2025-02-05T22:44:54.767" v="171" actId="1076"/>
          <ac:picMkLst>
            <pc:docMk/>
            <pc:sldMk cId="0" sldId="256"/>
            <ac:picMk id="2" creationId="{31A7A1EC-170C-6617-9CB1-09D57D4596D1}"/>
          </ac:picMkLst>
        </pc:picChg>
        <pc:picChg chg="add mod">
          <ac:chgData name="Libby Dickinson" userId="S::edickinson@sjchiltern.catholic.edu.au::6092205e-5d89-4d78-a522-d6cfa7b71030" providerId="AD" clId="Web-{621A1D4B-68F4-022C-6EEA-8788ADB6548B}" dt="2025-02-06T02:39:54.786" v="4422" actId="14100"/>
          <ac:picMkLst>
            <pc:docMk/>
            <pc:sldMk cId="0" sldId="256"/>
            <ac:picMk id="3" creationId="{E9A151C2-AC8C-BC1D-2F02-E53B17F03BC2}"/>
          </ac:picMkLst>
        </pc:picChg>
        <pc:picChg chg="add mod">
          <ac:chgData name="Libby Dickinson" userId="S::edickinson@sjchiltern.catholic.edu.au::6092205e-5d89-4d78-a522-d6cfa7b71030" providerId="AD" clId="Web-{621A1D4B-68F4-022C-6EEA-8788ADB6548B}" dt="2025-02-06T02:26:52.627" v="4410" actId="14100"/>
          <ac:picMkLst>
            <pc:docMk/>
            <pc:sldMk cId="0" sldId="256"/>
            <ac:picMk id="4" creationId="{02893F6F-9FE6-951F-1E6F-B89D59F53DD3}"/>
          </ac:picMkLst>
        </pc:picChg>
        <pc:picChg chg="add del mod">
          <ac:chgData name="Libby Dickinson" userId="S::edickinson@sjchiltern.catholic.edu.au::6092205e-5d89-4d78-a522-d6cfa7b71030" providerId="AD" clId="Web-{621A1D4B-68F4-022C-6EEA-8788ADB6548B}" dt="2025-02-06T02:38:06.672" v="4416"/>
          <ac:picMkLst>
            <pc:docMk/>
            <pc:sldMk cId="0" sldId="256"/>
            <ac:picMk id="5" creationId="{EEE37B46-8027-686E-F344-4B27EED0C126}"/>
          </ac:picMkLst>
        </pc:picChg>
        <pc:picChg chg="add del mod">
          <ac:chgData name="Libby Dickinson" userId="S::edickinson@sjchiltern.catholic.edu.au::6092205e-5d89-4d78-a522-d6cfa7b71030" providerId="AD" clId="Web-{621A1D4B-68F4-022C-6EEA-8788ADB6548B}" dt="2025-02-05T23:01:51.875" v="529"/>
          <ac:picMkLst>
            <pc:docMk/>
            <pc:sldMk cId="0" sldId="256"/>
            <ac:picMk id="6" creationId="{D325CC0C-3BFE-9D63-33A6-4BF122EA85EF}"/>
          </ac:picMkLst>
        </pc:picChg>
        <pc:extLst>
          <p:ext xmlns:p="http://schemas.openxmlformats.org/presentationml/2006/main" uri="{D6D511B9-2390-475A-947B-AFAB55BFBCF1}">
            <pc226:cmChg xmlns:pc226="http://schemas.microsoft.com/office/powerpoint/2022/06/main/command" chg="mod">
              <pc226:chgData name="Libby Dickinson" userId="S::edickinson@sjchiltern.catholic.edu.au::6092205e-5d89-4d78-a522-d6cfa7b71030" providerId="AD" clId="Web-{621A1D4B-68F4-022C-6EEA-8788ADB6548B}" dt="2025-02-06T02:37:46.687" v="4414" actId="20577"/>
              <pc2:cmMkLst xmlns:pc2="http://schemas.microsoft.com/office/powerpoint/2019/9/main/command">
                <pc:docMk/>
                <pc:sldMk cId="0" sldId="256"/>
                <pc2:cmMk id="{88A50514-5490-488C-808C-76E429C135F3}"/>
              </pc2:cmMkLst>
            </pc226:cmChg>
          </p:ext>
        </pc:extLst>
      </pc:sldChg>
      <pc:sldChg chg="delSp modSp">
        <pc:chgData name="Libby Dickinson" userId="S::edickinson@sjchiltern.catholic.edu.au::6092205e-5d89-4d78-a522-d6cfa7b71030" providerId="AD" clId="Web-{621A1D4B-68F4-022C-6EEA-8788ADB6548B}" dt="2025-02-06T02:24:19.855" v="4361"/>
        <pc:sldMkLst>
          <pc:docMk/>
          <pc:sldMk cId="0" sldId="257"/>
        </pc:sldMkLst>
        <pc:spChg chg="del mod">
          <ac:chgData name="Libby Dickinson" userId="S::edickinson@sjchiltern.catholic.edu.au::6092205e-5d89-4d78-a522-d6cfa7b71030" providerId="AD" clId="Web-{621A1D4B-68F4-022C-6EEA-8788ADB6548B}" dt="2025-02-06T02:23:17.180" v="4309"/>
          <ac:spMkLst>
            <pc:docMk/>
            <pc:sldMk cId="0" sldId="257"/>
            <ac:spMk id="2" creationId="{30069CE1-BF86-BE4E-CCE7-F34BB3E1BDF8}"/>
          </ac:spMkLst>
        </pc:spChg>
        <pc:graphicFrameChg chg="mod modGraphic">
          <ac:chgData name="Libby Dickinson" userId="S::edickinson@sjchiltern.catholic.edu.au::6092205e-5d89-4d78-a522-d6cfa7b71030" providerId="AD" clId="Web-{621A1D4B-68F4-022C-6EEA-8788ADB6548B}" dt="2025-02-06T02:24:19.855" v="4361"/>
          <ac:graphicFrameMkLst>
            <pc:docMk/>
            <pc:sldMk cId="0" sldId="257"/>
            <ac:graphicFrameMk id="8" creationId="{996E948B-4BC6-E004-E3D9-276369229763}"/>
          </ac:graphicFrameMkLst>
        </pc:graphicFrameChg>
      </pc:sldChg>
      <pc:sldChg chg="addSp delSp modSp">
        <pc:chgData name="Libby Dickinson" userId="S::edickinson@sjchiltern.catholic.edu.au::6092205e-5d89-4d78-a522-d6cfa7b71030" providerId="AD" clId="Web-{621A1D4B-68F4-022C-6EEA-8788ADB6548B}" dt="2025-02-06T02:58:28.132" v="4850" actId="20577"/>
        <pc:sldMkLst>
          <pc:docMk/>
          <pc:sldMk cId="0" sldId="259"/>
        </pc:sldMkLst>
        <pc:spChg chg="add del mod">
          <ac:chgData name="Libby Dickinson" userId="S::edickinson@sjchiltern.catholic.edu.au::6092205e-5d89-4d78-a522-d6cfa7b71030" providerId="AD" clId="Web-{621A1D4B-68F4-022C-6EEA-8788ADB6548B}" dt="2025-02-06T01:23:52.665" v="1924"/>
          <ac:spMkLst>
            <pc:docMk/>
            <pc:sldMk cId="0" sldId="259"/>
            <ac:spMk id="2" creationId="{05921BD7-83A8-3A44-0EB1-1872BBA850D6}"/>
          </ac:spMkLst>
        </pc:spChg>
        <pc:spChg chg="del mod">
          <ac:chgData name="Libby Dickinson" userId="S::edickinson@sjchiltern.catholic.edu.au::6092205e-5d89-4d78-a522-d6cfa7b71030" providerId="AD" clId="Web-{621A1D4B-68F4-022C-6EEA-8788ADB6548B}" dt="2025-02-05T21:50:29.173" v="161"/>
          <ac:spMkLst>
            <pc:docMk/>
            <pc:sldMk cId="0" sldId="259"/>
            <ac:spMk id="3" creationId="{859F14B8-4BD2-4E1F-AAB1-A37E847CB6B6}"/>
          </ac:spMkLst>
        </pc:spChg>
        <pc:spChg chg="add del mod">
          <ac:chgData name="Libby Dickinson" userId="S::edickinson@sjchiltern.catholic.edu.au::6092205e-5d89-4d78-a522-d6cfa7b71030" providerId="AD" clId="Web-{621A1D4B-68F4-022C-6EEA-8788ADB6548B}" dt="2025-02-06T01:23:27.227" v="1917"/>
          <ac:spMkLst>
            <pc:docMk/>
            <pc:sldMk cId="0" sldId="259"/>
            <ac:spMk id="4" creationId="{14E9C7AA-CEE0-AB2E-8BF7-7093F74EC9BB}"/>
          </ac:spMkLst>
        </pc:spChg>
        <pc:spChg chg="add mod">
          <ac:chgData name="Libby Dickinson" userId="S::edickinson@sjchiltern.catholic.edu.au::6092205e-5d89-4d78-a522-d6cfa7b71030" providerId="AD" clId="Web-{621A1D4B-68F4-022C-6EEA-8788ADB6548B}" dt="2025-02-06T02:58:28.132" v="4850" actId="20577"/>
          <ac:spMkLst>
            <pc:docMk/>
            <pc:sldMk cId="0" sldId="259"/>
            <ac:spMk id="6" creationId="{3BC80BF8-C634-CE0B-85CA-3DF703F861CF}"/>
          </ac:spMkLst>
        </pc:spChg>
        <pc:spChg chg="mod">
          <ac:chgData name="Libby Dickinson" userId="S::edickinson@sjchiltern.catholic.edu.au::6092205e-5d89-4d78-a522-d6cfa7b71030" providerId="AD" clId="Web-{621A1D4B-68F4-022C-6EEA-8788ADB6548B}" dt="2025-02-06T01:40:37.943" v="2601" actId="14100"/>
          <ac:spMkLst>
            <pc:docMk/>
            <pc:sldMk cId="0" sldId="259"/>
            <ac:spMk id="111" creationId="{00000000-0000-0000-0000-000000000000}"/>
          </ac:spMkLst>
        </pc:spChg>
        <pc:spChg chg="mod">
          <ac:chgData name="Libby Dickinson" userId="S::edickinson@sjchiltern.catholic.edu.au::6092205e-5d89-4d78-a522-d6cfa7b71030" providerId="AD" clId="Web-{621A1D4B-68F4-022C-6EEA-8788ADB6548B}" dt="2025-02-06T01:48:36.699" v="2963" actId="14100"/>
          <ac:spMkLst>
            <pc:docMk/>
            <pc:sldMk cId="0" sldId="259"/>
            <ac:spMk id="113" creationId="{00000000-0000-0000-0000-000000000000}"/>
          </ac:spMkLst>
        </pc:spChg>
        <pc:picChg chg="add del mod">
          <ac:chgData name="Libby Dickinson" userId="S::edickinson@sjchiltern.catholic.edu.au::6092205e-5d89-4d78-a522-d6cfa7b71030" providerId="AD" clId="Web-{621A1D4B-68F4-022C-6EEA-8788ADB6548B}" dt="2025-02-06T01:34:43.928" v="2187"/>
          <ac:picMkLst>
            <pc:docMk/>
            <pc:sldMk cId="0" sldId="259"/>
            <ac:picMk id="3" creationId="{C92E5521-478A-50F9-194A-00A4F8B33C9C}"/>
          </ac:picMkLst>
        </pc:picChg>
        <pc:picChg chg="add del mod">
          <ac:chgData name="Libby Dickinson" userId="S::edickinson@sjchiltern.catholic.edu.au::6092205e-5d89-4d78-a522-d6cfa7b71030" providerId="AD" clId="Web-{621A1D4B-68F4-022C-6EEA-8788ADB6548B}" dt="2025-02-05T04:10:47.504" v="118"/>
          <ac:picMkLst>
            <pc:docMk/>
            <pc:sldMk cId="0" sldId="259"/>
            <ac:picMk id="4" creationId="{99637402-3D53-95E7-527A-633712729F40}"/>
          </ac:picMkLst>
        </pc:picChg>
        <pc:picChg chg="add del mod">
          <ac:chgData name="Libby Dickinson" userId="S::edickinson@sjchiltern.catholic.edu.au::6092205e-5d89-4d78-a522-d6cfa7b71030" providerId="AD" clId="Web-{621A1D4B-68F4-022C-6EEA-8788ADB6548B}" dt="2025-02-06T01:41:05.210" v="2603"/>
          <ac:picMkLst>
            <pc:docMk/>
            <pc:sldMk cId="0" sldId="259"/>
            <ac:picMk id="5" creationId="{7BE9F111-90AB-4232-28A4-5BA3954D416E}"/>
          </ac:picMkLst>
        </pc:picChg>
        <pc:picChg chg="del">
          <ac:chgData name="Libby Dickinson" userId="S::edickinson@sjchiltern.catholic.edu.au::6092205e-5d89-4d78-a522-d6cfa7b71030" providerId="AD" clId="Web-{621A1D4B-68F4-022C-6EEA-8788ADB6548B}" dt="2025-02-06T01:43:34.076" v="2629"/>
          <ac:picMkLst>
            <pc:docMk/>
            <pc:sldMk cId="0" sldId="259"/>
            <ac:picMk id="114" creationId="{00000000-0000-0000-0000-000000000000}"/>
          </ac:picMkLst>
        </pc:picChg>
      </pc:sldChg>
      <pc:sldChg chg="addSp delSp modSp">
        <pc:chgData name="Libby Dickinson" userId="S::edickinson@sjchiltern.catholic.edu.au::6092205e-5d89-4d78-a522-d6cfa7b71030" providerId="AD" clId="Web-{621A1D4B-68F4-022C-6EEA-8788ADB6548B}" dt="2025-02-06T02:52:53.633" v="4795" actId="20577"/>
        <pc:sldMkLst>
          <pc:docMk/>
          <pc:sldMk cId="2937462210" sldId="263"/>
        </pc:sldMkLst>
        <pc:spChg chg="add del mod">
          <ac:chgData name="Libby Dickinson" userId="S::edickinson@sjchiltern.catholic.edu.au::6092205e-5d89-4d78-a522-d6cfa7b71030" providerId="AD" clId="Web-{621A1D4B-68F4-022C-6EEA-8788ADB6548B}" dt="2025-02-06T02:45:19.066" v="4496"/>
          <ac:spMkLst>
            <pc:docMk/>
            <pc:sldMk cId="2937462210" sldId="263"/>
            <ac:spMk id="4" creationId="{12C21829-0CB6-DFDB-8BC3-A537E7643A60}"/>
          </ac:spMkLst>
        </pc:spChg>
        <pc:spChg chg="mod">
          <ac:chgData name="Libby Dickinson" userId="S::edickinson@sjchiltern.catholic.edu.au::6092205e-5d89-4d78-a522-d6cfa7b71030" providerId="AD" clId="Web-{621A1D4B-68F4-022C-6EEA-8788ADB6548B}" dt="2025-02-05T23:54:51.657" v="1466" actId="20577"/>
          <ac:spMkLst>
            <pc:docMk/>
            <pc:sldMk cId="2937462210" sldId="263"/>
            <ac:spMk id="7" creationId="{C340578D-D72E-CA5D-1DF2-3DB49295DDDE}"/>
          </ac:spMkLst>
        </pc:spChg>
        <pc:spChg chg="del mod">
          <ac:chgData name="Libby Dickinson" userId="S::edickinson@sjchiltern.catholic.edu.au::6092205e-5d89-4d78-a522-d6cfa7b71030" providerId="AD" clId="Web-{621A1D4B-68F4-022C-6EEA-8788ADB6548B}" dt="2025-02-06T02:41:59.995" v="4459"/>
          <ac:spMkLst>
            <pc:docMk/>
            <pc:sldMk cId="2937462210" sldId="263"/>
            <ac:spMk id="8" creationId="{A9F79E61-54F1-A788-3101-830D44E65294}"/>
          </ac:spMkLst>
        </pc:spChg>
        <pc:spChg chg="add del mod">
          <ac:chgData name="Libby Dickinson" userId="S::edickinson@sjchiltern.catholic.edu.au::6092205e-5d89-4d78-a522-d6cfa7b71030" providerId="AD" clId="Web-{621A1D4B-68F4-022C-6EEA-8788ADB6548B}" dt="2025-02-06T02:46:25.272" v="4519"/>
          <ac:spMkLst>
            <pc:docMk/>
            <pc:sldMk cId="2937462210" sldId="263"/>
            <ac:spMk id="10" creationId="{1164D7DA-EF7E-E861-E129-053E1E0D0901}"/>
          </ac:spMkLst>
        </pc:spChg>
        <pc:spChg chg="add mod">
          <ac:chgData name="Libby Dickinson" userId="S::edickinson@sjchiltern.catholic.edu.au::6092205e-5d89-4d78-a522-d6cfa7b71030" providerId="AD" clId="Web-{621A1D4B-68F4-022C-6EEA-8788ADB6548B}" dt="2025-02-06T02:52:53.633" v="4795" actId="20577"/>
          <ac:spMkLst>
            <pc:docMk/>
            <pc:sldMk cId="2937462210" sldId="263"/>
            <ac:spMk id="11" creationId="{573C8F90-A75F-2AFA-F671-7DEB7DE62AF8}"/>
          </ac:spMkLst>
        </pc:spChg>
        <pc:spChg chg="del mod">
          <ac:chgData name="Libby Dickinson" userId="S::edickinson@sjchiltern.catholic.edu.au::6092205e-5d89-4d78-a522-d6cfa7b71030" providerId="AD" clId="Web-{621A1D4B-68F4-022C-6EEA-8788ADB6548B}" dt="2025-02-05T23:55:30.002" v="1471"/>
          <ac:spMkLst>
            <pc:docMk/>
            <pc:sldMk cId="2937462210" sldId="263"/>
            <ac:spMk id="13" creationId="{CC206C8C-E455-8BEC-7731-2CB4BAA34384}"/>
          </ac:spMkLst>
        </pc:spChg>
        <pc:picChg chg="add mod">
          <ac:chgData name="Libby Dickinson" userId="S::edickinson@sjchiltern.catholic.edu.au::6092205e-5d89-4d78-a522-d6cfa7b71030" providerId="AD" clId="Web-{621A1D4B-68F4-022C-6EEA-8788ADB6548B}" dt="2025-02-06T02:44:18.110" v="4486" actId="14100"/>
          <ac:picMkLst>
            <pc:docMk/>
            <pc:sldMk cId="2937462210" sldId="263"/>
            <ac:picMk id="2" creationId="{B434444E-BCB2-6735-1B45-BBD17DE7C5A7}"/>
          </ac:picMkLst>
        </pc:picChg>
        <pc:picChg chg="add mod">
          <ac:chgData name="Libby Dickinson" userId="S::edickinson@sjchiltern.catholic.edu.au::6092205e-5d89-4d78-a522-d6cfa7b71030" providerId="AD" clId="Web-{621A1D4B-68F4-022C-6EEA-8788ADB6548B}" dt="2025-02-06T02:46:08.990" v="4516" actId="1076"/>
          <ac:picMkLst>
            <pc:docMk/>
            <pc:sldMk cId="2937462210" sldId="263"/>
            <ac:picMk id="3" creationId="{B782E246-BF44-ADE9-907A-32628C5F26A1}"/>
          </ac:picMkLst>
        </pc:picChg>
        <pc:picChg chg="add del mod">
          <ac:chgData name="Libby Dickinson" userId="S::edickinson@sjchiltern.catholic.edu.au::6092205e-5d89-4d78-a522-d6cfa7b71030" providerId="AD" clId="Web-{621A1D4B-68F4-022C-6EEA-8788ADB6548B}" dt="2025-02-06T02:44:39.720" v="4487"/>
          <ac:picMkLst>
            <pc:docMk/>
            <pc:sldMk cId="2937462210" sldId="263"/>
            <ac:picMk id="6" creationId="{E8B45EAC-A368-0D81-C91F-1B9DD702E52D}"/>
          </ac:picMkLst>
        </pc:picChg>
        <pc:picChg chg="del">
          <ac:chgData name="Libby Dickinson" userId="S::edickinson@sjchiltern.catholic.edu.au::6092205e-5d89-4d78-a522-d6cfa7b71030" providerId="AD" clId="Web-{621A1D4B-68F4-022C-6EEA-8788ADB6548B}" dt="2025-02-05T23:55:10.548" v="1468"/>
          <ac:picMkLst>
            <pc:docMk/>
            <pc:sldMk cId="2937462210" sldId="263"/>
            <ac:picMk id="10" creationId="{BCAC0433-AEC9-DDE1-F603-0DA17732FFAE}"/>
          </ac:picMkLst>
        </pc:picChg>
        <pc:picChg chg="del">
          <ac:chgData name="Libby Dickinson" userId="S::edickinson@sjchiltern.catholic.edu.au::6092205e-5d89-4d78-a522-d6cfa7b71030" providerId="AD" clId="Web-{621A1D4B-68F4-022C-6EEA-8788ADB6548B}" dt="2025-02-05T23:55:08.532" v="1467"/>
          <ac:picMkLst>
            <pc:docMk/>
            <pc:sldMk cId="2937462210" sldId="263"/>
            <ac:picMk id="11" creationId="{E1E99B2C-DA50-8E58-AF58-D2B2B6ACEC95}"/>
          </ac:picMkLst>
        </pc:picChg>
      </pc:sldChg>
      <pc:sldChg chg="addSp delSp modSp ord">
        <pc:chgData name="Libby Dickinson" userId="S::edickinson@sjchiltern.catholic.edu.au::6092205e-5d89-4d78-a522-d6cfa7b71030" providerId="AD" clId="Web-{621A1D4B-68F4-022C-6EEA-8788ADB6548B}" dt="2025-02-06T02:42:41.106" v="4469" actId="20577"/>
        <pc:sldMkLst>
          <pc:docMk/>
          <pc:sldMk cId="4279670203" sldId="265"/>
        </pc:sldMkLst>
        <pc:spChg chg="add mod">
          <ac:chgData name="Libby Dickinson" userId="S::edickinson@sjchiltern.catholic.edu.au::6092205e-5d89-4d78-a522-d6cfa7b71030" providerId="AD" clId="Web-{621A1D4B-68F4-022C-6EEA-8788ADB6548B}" dt="2025-02-06T02:42:41.106" v="4469" actId="20577"/>
          <ac:spMkLst>
            <pc:docMk/>
            <pc:sldMk cId="4279670203" sldId="265"/>
            <ac:spMk id="3" creationId="{3A7DE209-7704-4CF2-E571-703855D29B9B}"/>
          </ac:spMkLst>
        </pc:spChg>
        <pc:picChg chg="del">
          <ac:chgData name="Libby Dickinson" userId="S::edickinson@sjchiltern.catholic.edu.au::6092205e-5d89-4d78-a522-d6cfa7b71030" providerId="AD" clId="Web-{621A1D4B-68F4-022C-6EEA-8788ADB6548B}" dt="2025-02-06T01:14:06.187" v="1510"/>
          <ac:picMkLst>
            <pc:docMk/>
            <pc:sldMk cId="4279670203" sldId="265"/>
            <ac:picMk id="2" creationId="{845B3A14-C25D-121A-F1EA-7EB8099C63C3}"/>
          </ac:picMkLst>
        </pc:picChg>
      </pc:sldChg>
      <pc:sldChg chg="addSp delSp modSp">
        <pc:chgData name="Libby Dickinson" userId="S::edickinson@sjchiltern.catholic.edu.au::6092205e-5d89-4d78-a522-d6cfa7b71030" providerId="AD" clId="Web-{621A1D4B-68F4-022C-6EEA-8788ADB6548B}" dt="2025-02-06T02:58:01.740" v="4839" actId="20577"/>
        <pc:sldMkLst>
          <pc:docMk/>
          <pc:sldMk cId="2709626011" sldId="267"/>
        </pc:sldMkLst>
        <pc:spChg chg="del mod">
          <ac:chgData name="Libby Dickinson" userId="S::edickinson@sjchiltern.catholic.edu.au::6092205e-5d89-4d78-a522-d6cfa7b71030" providerId="AD" clId="Web-{621A1D4B-68F4-022C-6EEA-8788ADB6548B}" dt="2025-02-06T02:44:01" v="4481"/>
          <ac:spMkLst>
            <pc:docMk/>
            <pc:sldMk cId="2709626011" sldId="267"/>
            <ac:spMk id="4" creationId="{E36F91B0-EB40-4BA6-733B-522888431F73}"/>
          </ac:spMkLst>
        </pc:spChg>
        <pc:spChg chg="mod">
          <ac:chgData name="Libby Dickinson" userId="S::edickinson@sjchiltern.catholic.edu.au::6092205e-5d89-4d78-a522-d6cfa7b71030" providerId="AD" clId="Web-{621A1D4B-68F4-022C-6EEA-8788ADB6548B}" dt="2025-02-06T02:58:01.740" v="4839" actId="20577"/>
          <ac:spMkLst>
            <pc:docMk/>
            <pc:sldMk cId="2709626011" sldId="267"/>
            <ac:spMk id="5" creationId="{393189A3-07C3-2C6B-9789-2A84DBED2E34}"/>
          </ac:spMkLst>
        </pc:spChg>
        <pc:spChg chg="add mod">
          <ac:chgData name="Libby Dickinson" userId="S::edickinson@sjchiltern.catholic.edu.au::6092205e-5d89-4d78-a522-d6cfa7b71030" providerId="AD" clId="Web-{621A1D4B-68F4-022C-6EEA-8788ADB6548B}" dt="2025-02-06T02:45:26.879" v="4513" actId="20577"/>
          <ac:spMkLst>
            <pc:docMk/>
            <pc:sldMk cId="2709626011" sldId="267"/>
            <ac:spMk id="6" creationId="{B8D1B43B-C3BA-859E-4373-458CE9502946}"/>
          </ac:spMkLst>
        </pc:spChg>
        <pc:picChg chg="add mod">
          <ac:chgData name="Libby Dickinson" userId="S::edickinson@sjchiltern.catholic.edu.au::6092205e-5d89-4d78-a522-d6cfa7b71030" providerId="AD" clId="Web-{621A1D4B-68F4-022C-6EEA-8788ADB6548B}" dt="2025-02-06T02:45:32.926" v="4514" actId="1076"/>
          <ac:picMkLst>
            <pc:docMk/>
            <pc:sldMk cId="2709626011" sldId="267"/>
            <ac:picMk id="2" creationId="{21BBA1A1-AEB8-92B1-FBB5-1C3CEE8C0BA1}"/>
          </ac:picMkLst>
        </pc:picChg>
        <pc:picChg chg="del mod">
          <ac:chgData name="Libby Dickinson" userId="S::edickinson@sjchiltern.catholic.edu.au::6092205e-5d89-4d78-a522-d6cfa7b71030" providerId="AD" clId="Web-{621A1D4B-68F4-022C-6EEA-8788ADB6548B}" dt="2025-02-06T02:44:00.812" v="4476"/>
          <ac:picMkLst>
            <pc:docMk/>
            <pc:sldMk cId="2709626011" sldId="267"/>
            <ac:picMk id="8" creationId="{C18F45C4-4E5C-2242-0FC6-304502675FC5}"/>
          </ac:picMkLst>
        </pc:picChg>
      </pc:sldChg>
      <pc:sldChg chg="del">
        <pc:chgData name="Libby Dickinson" userId="S::edickinson@sjchiltern.catholic.edu.au::6092205e-5d89-4d78-a522-d6cfa7b71030" providerId="AD" clId="Web-{621A1D4B-68F4-022C-6EEA-8788ADB6548B}" dt="2025-02-06T00:02:53.270" v="1509"/>
        <pc:sldMkLst>
          <pc:docMk/>
          <pc:sldMk cId="990057779" sldId="268"/>
        </pc:sldMkLst>
      </pc:sldChg>
      <pc:sldChg chg="addSp delSp modSp add replId">
        <pc:chgData name="Libby Dickinson" userId="S::edickinson@sjchiltern.catholic.edu.au::6092205e-5d89-4d78-a522-d6cfa7b71030" providerId="AD" clId="Web-{621A1D4B-68F4-022C-6EEA-8788ADB6548B}" dt="2025-02-06T02:56:19.204" v="4834"/>
        <pc:sldMkLst>
          <pc:docMk/>
          <pc:sldMk cId="1183745331" sldId="268"/>
        </pc:sldMkLst>
        <pc:spChg chg="add mod">
          <ac:chgData name="Libby Dickinson" userId="S::edickinson@sjchiltern.catholic.edu.au::6092205e-5d89-4d78-a522-d6cfa7b71030" providerId="AD" clId="Web-{621A1D4B-68F4-022C-6EEA-8788ADB6548B}" dt="2025-02-06T02:56:00.688" v="4830" actId="14100"/>
          <ac:spMkLst>
            <pc:docMk/>
            <pc:sldMk cId="1183745331" sldId="268"/>
            <ac:spMk id="4" creationId="{DC65BCF4-BB77-C25F-E983-4579D88915D6}"/>
          </ac:spMkLst>
        </pc:spChg>
        <pc:spChg chg="mod">
          <ac:chgData name="Libby Dickinson" userId="S::edickinson@sjchiltern.catholic.edu.au::6092205e-5d89-4d78-a522-d6cfa7b71030" providerId="AD" clId="Web-{621A1D4B-68F4-022C-6EEA-8788ADB6548B}" dt="2025-02-06T02:54:26.652" v="4816" actId="20577"/>
          <ac:spMkLst>
            <pc:docMk/>
            <pc:sldMk cId="1183745331" sldId="268"/>
            <ac:spMk id="6" creationId="{435BF253-6817-8929-A71C-E039B7251FE0}"/>
          </ac:spMkLst>
        </pc:spChg>
        <pc:spChg chg="del mod">
          <ac:chgData name="Libby Dickinson" userId="S::edickinson@sjchiltern.catholic.edu.au::6092205e-5d89-4d78-a522-d6cfa7b71030" providerId="AD" clId="Web-{621A1D4B-68F4-022C-6EEA-8788ADB6548B}" dt="2025-02-06T02:56:16.329" v="4833"/>
          <ac:spMkLst>
            <pc:docMk/>
            <pc:sldMk cId="1183745331" sldId="268"/>
            <ac:spMk id="111" creationId="{C2CAB969-BDC3-2D81-82C2-ABA9E416D74D}"/>
          </ac:spMkLst>
        </pc:spChg>
        <pc:spChg chg="del">
          <ac:chgData name="Libby Dickinson" userId="S::edickinson@sjchiltern.catholic.edu.au::6092205e-5d89-4d78-a522-d6cfa7b71030" providerId="AD" clId="Web-{621A1D4B-68F4-022C-6EEA-8788ADB6548B}" dt="2025-02-06T02:56:19.204" v="4834"/>
          <ac:spMkLst>
            <pc:docMk/>
            <pc:sldMk cId="1183745331" sldId="268"/>
            <ac:spMk id="113" creationId="{FDBC52A8-142C-68E5-C4BF-A42254DFEACF}"/>
          </ac:spMkLst>
        </pc:spChg>
        <pc:picChg chg="add mod">
          <ac:chgData name="Libby Dickinson" userId="S::edickinson@sjchiltern.catholic.edu.au::6092205e-5d89-4d78-a522-d6cfa7b71030" providerId="AD" clId="Web-{621A1D4B-68F4-022C-6EEA-8788ADB6548B}" dt="2025-02-06T02:55:48.906" v="4828" actId="1076"/>
          <ac:picMkLst>
            <pc:docMk/>
            <pc:sldMk cId="1183745331" sldId="268"/>
            <ac:picMk id="2" creationId="{8CA0EC95-145F-278B-AB72-5FDA397AAA8B}"/>
          </ac:picMkLst>
        </pc:picChg>
        <pc:picChg chg="add mod">
          <ac:chgData name="Libby Dickinson" userId="S::edickinson@sjchiltern.catholic.edu.au::6092205e-5d89-4d78-a522-d6cfa7b71030" providerId="AD" clId="Web-{621A1D4B-68F4-022C-6EEA-8788ADB6548B}" dt="2025-02-06T02:55:52.140" v="4829" actId="1076"/>
          <ac:picMkLst>
            <pc:docMk/>
            <pc:sldMk cId="1183745331" sldId="268"/>
            <ac:picMk id="3" creationId="{B825461E-1196-A6A8-A835-B392F694975E}"/>
          </ac:picMkLst>
        </pc:picChg>
      </pc:sldChg>
      <pc:sldChg chg="new del">
        <pc:chgData name="Libby Dickinson" userId="S::edickinson@sjchiltern.catholic.edu.au::6092205e-5d89-4d78-a522-d6cfa7b71030" providerId="AD" clId="Web-{621A1D4B-68F4-022C-6EEA-8788ADB6548B}" dt="2025-02-06T02:53:52.010" v="4813"/>
        <pc:sldMkLst>
          <pc:docMk/>
          <pc:sldMk cId="1406531117" sldId="268"/>
        </pc:sldMkLst>
      </pc:sldChg>
      <pc:sldChg chg="modSp del">
        <pc:chgData name="Libby Dickinson" userId="S::edickinson@sjchiltern.catholic.edu.au::6092205e-5d89-4d78-a522-d6cfa7b71030" providerId="AD" clId="Web-{621A1D4B-68F4-022C-6EEA-8788ADB6548B}" dt="2025-02-06T01:56:53.720" v="3015"/>
        <pc:sldMkLst>
          <pc:docMk/>
          <pc:sldMk cId="1388021899" sldId="270"/>
        </pc:sldMkLst>
        <pc:picChg chg="mod modCrop">
          <ac:chgData name="Libby Dickinson" userId="S::edickinson@sjchiltern.catholic.edu.au::6092205e-5d89-4d78-a522-d6cfa7b71030" providerId="AD" clId="Web-{621A1D4B-68F4-022C-6EEA-8788ADB6548B}" dt="2025-02-06T01:56:42.267" v="3013"/>
          <ac:picMkLst>
            <pc:docMk/>
            <pc:sldMk cId="1388021899" sldId="270"/>
            <ac:picMk id="3" creationId="{C1F5331D-4BA6-F23F-747A-EA87D75F47E3}"/>
          </ac:picMkLst>
        </pc:picChg>
      </pc:sldChg>
      <pc:sldChg chg="del">
        <pc:chgData name="Libby Dickinson" userId="S::edickinson@sjchiltern.catholic.edu.au::6092205e-5d89-4d78-a522-d6cfa7b71030" providerId="AD" clId="Web-{621A1D4B-68F4-022C-6EEA-8788ADB6548B}" dt="2025-02-06T01:56:51.830" v="3014"/>
        <pc:sldMkLst>
          <pc:docMk/>
          <pc:sldMk cId="3259935050" sldId="271"/>
        </pc:sldMkLst>
      </pc:sldChg>
    </pc:docChg>
  </pc:docChgLst>
  <pc:docChgLst>
    <pc:chgData name="Libby Dickinson" userId="S::edickinson@sjchiltern.catholic.edu.au::6092205e-5d89-4d78-a522-d6cfa7b71030" providerId="AD" clId="Web-{7E33805C-A798-13D4-514F-47DA7819FB7B}"/>
    <pc:docChg chg="modSld">
      <pc:chgData name="Libby Dickinson" userId="S::edickinson@sjchiltern.catholic.edu.au::6092205e-5d89-4d78-a522-d6cfa7b71030" providerId="AD" clId="Web-{7E33805C-A798-13D4-514F-47DA7819FB7B}" dt="2025-02-04T04:03:39.395" v="85" actId="20577"/>
      <pc:docMkLst>
        <pc:docMk/>
      </pc:docMkLst>
      <pc:sldChg chg="delSp modSp">
        <pc:chgData name="Libby Dickinson" userId="S::edickinson@sjchiltern.catholic.edu.au::6092205e-5d89-4d78-a522-d6cfa7b71030" providerId="AD" clId="Web-{7E33805C-A798-13D4-514F-47DA7819FB7B}" dt="2025-02-04T04:03:39.395" v="85" actId="20577"/>
        <pc:sldMkLst>
          <pc:docMk/>
          <pc:sldMk cId="0" sldId="259"/>
        </pc:sldMkLst>
        <pc:spChg chg="mod">
          <ac:chgData name="Libby Dickinson" userId="S::edickinson@sjchiltern.catholic.edu.au::6092205e-5d89-4d78-a522-d6cfa7b71030" providerId="AD" clId="Web-{7E33805C-A798-13D4-514F-47DA7819FB7B}" dt="2025-02-04T04:03:39.395" v="85" actId="20577"/>
          <ac:spMkLst>
            <pc:docMk/>
            <pc:sldMk cId="0" sldId="259"/>
            <ac:spMk id="111" creationId="{00000000-0000-0000-0000-000000000000}"/>
          </ac:spMkLst>
        </pc:spChg>
      </pc:sldChg>
    </pc:docChg>
  </pc:docChgLst>
</pc:chgInfo>
</file>

<file path=ppt/comments/modernComment_100_0.xml><?xml version="1.0" encoding="utf-8"?>
<p188:cmLst xmlns:a="http://schemas.openxmlformats.org/drawingml/2006/main" xmlns:r="http://schemas.openxmlformats.org/officeDocument/2006/relationships" xmlns:p188="http://schemas.microsoft.com/office/powerpoint/2018/8/main">
  <p188:cm id="{88A50514-5490-488C-808C-76E429C135F3}" authorId="{8D2F2182-F368-07EB-710C-835CB9F62A02}" created="2024-12-11T09:07:16.527">
    <ac:txMkLst xmlns:ac="http://schemas.microsoft.com/office/drawing/2013/main/command">
      <pc:docMk xmlns:pc="http://schemas.microsoft.com/office/powerpoint/2013/main/command"/>
      <pc:sldMk xmlns:pc="http://schemas.microsoft.com/office/powerpoint/2013/main/command" cId="0" sldId="256"/>
      <ac:spMk id="55" creationId="{00000000-0000-0000-0000-000000000000}"/>
      <ac:txMk cp="897">
        <ac:context len="1885" hash="2109801014"/>
      </ac:txMk>
    </ac:txMkLst>
    <p188:pos x="731067" y="8365973"/>
    <p188:txBody>
      <a:bodyPr/>
      <a:lstStyle/>
      <a:p>
        <a:r>
          <a:rPr lang="en-US"/>
          <a:t>Beautiful</a:t>
        </a:r>
      </a:p>
    </p188:txBody>
  </p188:cm>
  <p188:cm id="{3A1547B2-662B-4C3F-A8D6-EFA3D26E2136}" authorId="{DDAF5BEA-1D19-C37B-724C-CE793AFB79F8}" created="2024-12-11T10:28:41.442">
    <pc:sldMkLst xmlns:pc="http://schemas.microsoft.com/office/powerpoint/2013/main/command">
      <pc:docMk/>
      <pc:sldMk cId="0" sldId="256"/>
    </pc:sldMkLst>
    <p188:txBody>
      <a:bodyPr/>
      <a:lstStyle/>
      <a:p>
        <a:r>
          <a:rPr lang="en-AU"/>
          <a:t>I think we could leave it at the 2:30 finish.</a:t>
        </a:r>
      </a:p>
    </p188:txBody>
  </p188:cm>
</p188:cmLst>
</file>

<file path=ppt/comments/modernComment_101_0.xml><?xml version="1.0" encoding="utf-8"?>
<p188:cmLst xmlns:a="http://schemas.openxmlformats.org/drawingml/2006/main" xmlns:r="http://schemas.openxmlformats.org/officeDocument/2006/relationships" xmlns:p188="http://schemas.microsoft.com/office/powerpoint/2018/8/main">
  <p188:cm id="{4BFBD6ED-2BF0-4C64-89A8-537A5783E46C}" authorId="{8D2F2182-F368-07EB-710C-835CB9F62A02}" created="2024-12-11T09:18:14.044">
    <ac:txMkLst xmlns:ac="http://schemas.microsoft.com/office/drawing/2013/main/command">
      <pc:docMk xmlns:pc="http://schemas.microsoft.com/office/powerpoint/2013/main/command"/>
      <pc:sldMk xmlns:pc="http://schemas.microsoft.com/office/powerpoint/2013/main/command" cId="0" sldId="257"/>
      <ac:graphicFrameMk id="4" creationId="{4E057FD5-86F3-1E87-CDCB-57E20281F91E}"/>
      <ac:tblMk/>
      <ac:tcMk rowId="2402740688" colId="3101531480"/>
      <ac:txMk cp="0">
        <ac:context len="1" hash="13"/>
      </ac:txMk>
    </ac:txMkLst>
    <p188:txBody>
      <a:bodyPr/>
      <a:lstStyle/>
      <a:p>
        <a:r>
          <a:rPr lang="en-US"/>
          <a:t>Are we sure we are OK to mark this as 2:30? I am certain that parents WILL NOT CARE if we change it to normal time, but are we allowed to finish early?</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104480" y="685800"/>
            <a:ext cx="26496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293f3e7bf5c_0_0: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293f3e7bf5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2f2c2e6cec8_0_22: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2f2c2e6cec8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5377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e873636176_0_0: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e87363617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a:extLst>
            <a:ext uri="{FF2B5EF4-FFF2-40B4-BE49-F238E27FC236}">
              <a16:creationId xmlns:a16="http://schemas.microsoft.com/office/drawing/2014/main" id="{4B2D07DA-F4F9-D093-F005-80483039DE14}"/>
            </a:ext>
          </a:extLst>
        </p:cNvPr>
        <p:cNvGrpSpPr/>
        <p:nvPr/>
      </p:nvGrpSpPr>
      <p:grpSpPr>
        <a:xfrm>
          <a:off x="0" y="0"/>
          <a:ext cx="0" cy="0"/>
          <a:chOff x="0" y="0"/>
          <a:chExt cx="0" cy="0"/>
        </a:xfrm>
      </p:grpSpPr>
      <p:sp>
        <p:nvSpPr>
          <p:cNvPr id="103" name="Google Shape;103;g293f3e7bf5c_0_0:notes">
            <a:extLst>
              <a:ext uri="{FF2B5EF4-FFF2-40B4-BE49-F238E27FC236}">
                <a16:creationId xmlns:a16="http://schemas.microsoft.com/office/drawing/2014/main" id="{87235FD5-CE28-881F-0770-48B1A8CFAE15}"/>
              </a:ext>
            </a:extLst>
          </p:cNvPr>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293f3e7bf5c_0_0:notes">
            <a:extLst>
              <a:ext uri="{FF2B5EF4-FFF2-40B4-BE49-F238E27FC236}">
                <a16:creationId xmlns:a16="http://schemas.microsoft.com/office/drawing/2014/main" id="{7776DB97-020F-2842-EEE1-36CD7757FCC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041050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2f2c2e6cec8_0_22: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2f2c2e6cec8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320794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264952" y="1456058"/>
            <a:ext cx="7242600" cy="40140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264945" y="5542289"/>
            <a:ext cx="7242600" cy="1550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264945" y="2163089"/>
            <a:ext cx="7242600" cy="38397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264945" y="6164351"/>
            <a:ext cx="7242600" cy="25437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264945" y="4206107"/>
            <a:ext cx="7242600" cy="16461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264945" y="870271"/>
            <a:ext cx="7242600" cy="11199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264945" y="2253729"/>
            <a:ext cx="7242600" cy="66810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264945" y="870271"/>
            <a:ext cx="7242600" cy="11199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264945" y="2253729"/>
            <a:ext cx="3399900" cy="66810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107540" y="2253729"/>
            <a:ext cx="3399900" cy="66810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264945" y="870271"/>
            <a:ext cx="7242600" cy="11199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264945" y="1086507"/>
            <a:ext cx="2386800" cy="14778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264945" y="2717440"/>
            <a:ext cx="2386800" cy="62175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16713" y="880293"/>
            <a:ext cx="5412600" cy="7999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25675" y="2411542"/>
            <a:ext cx="3438300" cy="28986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25675" y="5481569"/>
            <a:ext cx="3438300" cy="24153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198575" y="1415969"/>
            <a:ext cx="3261300" cy="7226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264945" y="8273124"/>
            <a:ext cx="5099100" cy="11832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64945" y="870271"/>
            <a:ext cx="7242600" cy="11199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264945" y="2253729"/>
            <a:ext cx="7242600" cy="66810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7201589" y="9119180"/>
            <a:ext cx="466500" cy="7698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fardern@sjchiltern.catholic.edu.au" TargetMode="External"/><Relationship Id="rId3" Type="http://schemas.microsoft.com/office/2018/10/relationships/comments" Target="../comments/modernComment_100_0.xml"/><Relationship Id="rId7" Type="http://schemas.openxmlformats.org/officeDocument/2006/relationships/hyperlink" Target="mailto:lellis@sjchiltern.catholic.edu.au" TargetMode="External"/><Relationship Id="rId12"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khill@sjchiltern.catholic.edu.au" TargetMode="External"/><Relationship Id="rId11" Type="http://schemas.openxmlformats.org/officeDocument/2006/relationships/image" Target="../media/image3.png"/><Relationship Id="rId5" Type="http://schemas.openxmlformats.org/officeDocument/2006/relationships/hyperlink" Target="mailto:edickinson@sjchiltern.catholic.edu.au" TargetMode="External"/><Relationship Id="rId10"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hyperlink" Target="mailto:szahra@sjchiltern.catholic.edu.a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microsoft.com/office/2018/10/relationships/comments" Target="../comments/modernComment_101_0.xml"/><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4">
            <a:alphaModFix/>
          </a:blip>
          <a:srcRect r="27509"/>
          <a:stretch/>
        </p:blipFill>
        <p:spPr>
          <a:xfrm>
            <a:off x="1971675" y="-7375"/>
            <a:ext cx="5799076" cy="1608800"/>
          </a:xfrm>
          <a:prstGeom prst="rect">
            <a:avLst/>
          </a:prstGeom>
          <a:noFill/>
          <a:ln>
            <a:noFill/>
          </a:ln>
        </p:spPr>
      </p:pic>
      <p:sp>
        <p:nvSpPr>
          <p:cNvPr id="55" name="Google Shape;55;p13"/>
          <p:cNvSpPr txBox="1"/>
          <p:nvPr/>
        </p:nvSpPr>
        <p:spPr>
          <a:xfrm>
            <a:off x="1357" y="1614774"/>
            <a:ext cx="7763710" cy="8455404"/>
          </a:xfrm>
          <a:prstGeom prst="rect">
            <a:avLst/>
          </a:prstGeom>
          <a:solidFill>
            <a:srgbClr val="D9EAD3"/>
          </a:solidFill>
          <a:ln>
            <a:noFill/>
          </a:ln>
        </p:spPr>
        <p:txBody>
          <a:bodyPr spcFirstLastPara="1" wrap="square" lIns="91425" tIns="45700" rIns="91425" bIns="45700" anchor="t" anchorCtr="0">
            <a:noAutofit/>
          </a:bodyPr>
          <a:lstStyle/>
          <a:p>
            <a:pPr>
              <a:lnSpc>
                <a:spcPct val="114999"/>
              </a:lnSpc>
              <a:buSzPts val="1100"/>
            </a:pPr>
            <a:endParaRPr lang="en-AU" sz="1100">
              <a:solidFill>
                <a:schemeClr val="dk1"/>
              </a:solidFill>
              <a:latin typeface="Calibri"/>
            </a:endParaRPr>
          </a:p>
          <a:p>
            <a:pPr>
              <a:lnSpc>
                <a:spcPct val="114999"/>
              </a:lnSpc>
              <a:buSzPts val="1100"/>
            </a:pPr>
            <a:endParaRPr lang="en-AU" sz="1100">
              <a:solidFill>
                <a:schemeClr val="dk1"/>
              </a:solidFill>
              <a:latin typeface="Calibri"/>
            </a:endParaRPr>
          </a:p>
          <a:p>
            <a:pPr>
              <a:lnSpc>
                <a:spcPct val="114999"/>
              </a:lnSpc>
              <a:buSzPts val="1100"/>
            </a:pPr>
            <a:endParaRPr lang="en-AU" sz="1100">
              <a:solidFill>
                <a:schemeClr val="dk1"/>
              </a:solidFill>
              <a:latin typeface="Calibri"/>
            </a:endParaRPr>
          </a:p>
          <a:p>
            <a:pPr>
              <a:lnSpc>
                <a:spcPct val="115000"/>
              </a:lnSpc>
              <a:buSzPts val="1100"/>
            </a:pPr>
            <a:endParaRPr lang="en-US" sz="1100">
              <a:solidFill>
                <a:schemeClr val="dk1"/>
              </a:solidFill>
              <a:latin typeface="Calibri"/>
            </a:endParaRPr>
          </a:p>
          <a:p>
            <a:pPr>
              <a:lnSpc>
                <a:spcPct val="114999"/>
              </a:lnSpc>
              <a:buSzPts val="1100"/>
            </a:pPr>
            <a:endParaRPr lang="en-US" sz="1100">
              <a:solidFill>
                <a:schemeClr val="dk1"/>
              </a:solidFill>
              <a:latin typeface="Calibri"/>
            </a:endParaRPr>
          </a:p>
          <a:p>
            <a:pPr>
              <a:lnSpc>
                <a:spcPct val="114999"/>
              </a:lnSpc>
              <a:buSzPts val="1100"/>
            </a:pPr>
            <a:endParaRPr lang="en-US" sz="1100">
              <a:solidFill>
                <a:schemeClr val="dk1"/>
              </a:solidFill>
              <a:latin typeface="Calibri"/>
            </a:endParaRPr>
          </a:p>
          <a:p>
            <a:pPr>
              <a:lnSpc>
                <a:spcPct val="114999"/>
              </a:lnSpc>
              <a:buSzPts val="1100"/>
            </a:pPr>
            <a:endParaRPr lang="en" sz="1100">
              <a:solidFill>
                <a:schemeClr val="dk1"/>
              </a:solidFill>
              <a:latin typeface="Calibri"/>
            </a:endParaRPr>
          </a:p>
          <a:p>
            <a:pPr>
              <a:lnSpc>
                <a:spcPct val="114999"/>
              </a:lnSpc>
              <a:buSzPts val="1100"/>
            </a:pPr>
            <a:endParaRPr lang="en" sz="1100">
              <a:solidFill>
                <a:schemeClr val="dk1"/>
              </a:solidFill>
              <a:latin typeface="Calibri"/>
            </a:endParaRPr>
          </a:p>
          <a:p>
            <a:pPr>
              <a:lnSpc>
                <a:spcPct val="114999"/>
              </a:lnSpc>
              <a:buSzPts val="1100"/>
            </a:pPr>
            <a:endParaRPr lang="en" sz="1100">
              <a:solidFill>
                <a:schemeClr val="dk1"/>
              </a:solidFill>
              <a:latin typeface="Calibri"/>
            </a:endParaRPr>
          </a:p>
          <a:p>
            <a:pPr>
              <a:lnSpc>
                <a:spcPct val="114999"/>
              </a:lnSpc>
              <a:buSzPts val="1100"/>
            </a:pPr>
            <a:endParaRPr lang="en" sz="1100">
              <a:solidFill>
                <a:schemeClr val="dk1"/>
              </a:solidFill>
              <a:latin typeface="Calibri"/>
            </a:endParaRPr>
          </a:p>
          <a:p>
            <a:pPr>
              <a:lnSpc>
                <a:spcPct val="114999"/>
              </a:lnSpc>
              <a:buSzPts val="1100"/>
            </a:pPr>
            <a:endParaRPr lang="en" sz="1100">
              <a:solidFill>
                <a:schemeClr val="dk1"/>
              </a:solidFill>
              <a:latin typeface="Calibri"/>
            </a:endParaRPr>
          </a:p>
          <a:p>
            <a:pPr>
              <a:lnSpc>
                <a:spcPct val="114999"/>
              </a:lnSpc>
              <a:buSzPts val="1100"/>
            </a:pPr>
            <a:endParaRPr lang="en" sz="1100">
              <a:solidFill>
                <a:schemeClr val="dk1"/>
              </a:solidFill>
              <a:latin typeface="Calibri"/>
            </a:endParaRPr>
          </a:p>
          <a:p>
            <a:pPr>
              <a:lnSpc>
                <a:spcPct val="114999"/>
              </a:lnSpc>
              <a:buSzPts val="1100"/>
            </a:pPr>
            <a:r>
              <a:rPr lang="en" dirty="0">
                <a:solidFill>
                  <a:schemeClr val="dk1"/>
                </a:solidFill>
                <a:latin typeface="Calibri"/>
              </a:rPr>
              <a:t>Dear Parents &amp; Carers,</a:t>
            </a:r>
          </a:p>
          <a:p>
            <a:pPr>
              <a:lnSpc>
                <a:spcPct val="114999"/>
              </a:lnSpc>
              <a:buSzPts val="1100"/>
            </a:pPr>
            <a:endParaRPr lang="en" dirty="0">
              <a:solidFill>
                <a:schemeClr val="dk1"/>
              </a:solidFill>
              <a:latin typeface="Calibri"/>
            </a:endParaRPr>
          </a:p>
          <a:p>
            <a:pPr>
              <a:lnSpc>
                <a:spcPct val="114999"/>
              </a:lnSpc>
              <a:buSzPts val="1100"/>
            </a:pPr>
            <a:r>
              <a:rPr lang="en" dirty="0">
                <a:solidFill>
                  <a:schemeClr val="dk1"/>
                </a:solidFill>
                <a:latin typeface="Calibri"/>
              </a:rPr>
              <a:t>It has been a wonderful welcome to St Joseph's and I have enjoyed meeting everyone. I have been in all the classes and spent time with the children and I look forward to getting to know you all over the coming weeks. We have had a great start to the school year and as I walk through our classrooms your children are happy and calm in their classroom environments. Lockyer and Maggie have had a wonderful start to their first school year and we look forward to watching them grow and learn in a wonderful supportive environment. We welcome Frances Ardern in Grade 5&amp;6, Stephanie  Zahra as our Science and Performing Arts specialist on Tuesdays and Mental Health in Schools Leader on Wednesdays and Thursdays. We also welcome Miv Lewis who has joined our staff to help support the children in the junior room.</a:t>
            </a:r>
          </a:p>
          <a:p>
            <a:pPr>
              <a:lnSpc>
                <a:spcPct val="114999"/>
              </a:lnSpc>
              <a:buSzPts val="1100"/>
            </a:pPr>
            <a:r>
              <a:rPr lang="en" dirty="0">
                <a:solidFill>
                  <a:schemeClr val="dk1"/>
                </a:solidFill>
                <a:latin typeface="Calibri"/>
              </a:rPr>
              <a:t>Communication is a very important part of our job. My door is always open if you would like to discuss anything with me. A phone call or email is also a good form of communication. All teaching  staff can be contacted by the following emails if needed during work hours, or via SIMON Everywhere app. Please also keep an eye on our school </a:t>
            </a:r>
            <a:r>
              <a:rPr lang="en" dirty="0" err="1">
                <a:solidFill>
                  <a:schemeClr val="dk1"/>
                </a:solidFill>
                <a:latin typeface="Calibri"/>
              </a:rPr>
              <a:t>facebook</a:t>
            </a:r>
            <a:r>
              <a:rPr lang="en" dirty="0">
                <a:solidFill>
                  <a:schemeClr val="dk1"/>
                </a:solidFill>
                <a:latin typeface="Calibri"/>
              </a:rPr>
              <a:t> page for reminders and celebrations.</a:t>
            </a:r>
          </a:p>
          <a:p>
            <a:pPr>
              <a:lnSpc>
                <a:spcPct val="114999"/>
              </a:lnSpc>
              <a:buSzPts val="1100"/>
            </a:pPr>
            <a:r>
              <a:rPr lang="en" dirty="0">
                <a:solidFill>
                  <a:schemeClr val="dk1"/>
                </a:solidFill>
                <a:latin typeface="Calibri"/>
                <a:hlinkClick r:id="rId5">
                  <a:extLst>
                    <a:ext uri="{A12FA001-AC4F-418D-AE19-62706E023703}">
                      <ahyp:hlinkClr xmlns:ahyp="http://schemas.microsoft.com/office/drawing/2018/hyperlinkcolor" val="tx"/>
                    </a:ext>
                  </a:extLst>
                </a:hlinkClick>
              </a:rPr>
              <a:t>edickinson</a:t>
            </a:r>
            <a:r>
              <a:rPr lang="en" dirty="0">
                <a:solidFill>
                  <a:schemeClr val="dk1"/>
                </a:solidFill>
                <a:latin typeface="Calibri"/>
                <a:ea typeface="Calibri"/>
                <a:cs typeface="Calibri"/>
                <a:hlinkClick r:id="rId5">
                  <a:extLst>
                    <a:ext uri="{A12FA001-AC4F-418D-AE19-62706E023703}">
                      <ahyp:hlinkClr xmlns:ahyp="http://schemas.microsoft.com/office/drawing/2018/hyperlinkcolor" val="tx"/>
                    </a:ext>
                  </a:extLst>
                </a:hlinkClick>
              </a:rPr>
              <a:t>@sjchiltern.catholic.edu.au</a:t>
            </a:r>
            <a:endParaRPr lang="en" dirty="0">
              <a:solidFill>
                <a:schemeClr val="dk1"/>
              </a:solidFill>
              <a:latin typeface="Calibri"/>
              <a:hlinkClick r:id="rId5">
                <a:extLst>
                  <a:ext uri="{A12FA001-AC4F-418D-AE19-62706E023703}">
                    <ahyp:hlinkClr xmlns:ahyp="http://schemas.microsoft.com/office/drawing/2018/hyperlinkcolor" val="tx"/>
                  </a:ext>
                </a:extLst>
              </a:hlinkClick>
            </a:endParaRPr>
          </a:p>
          <a:p>
            <a:pPr>
              <a:lnSpc>
                <a:spcPct val="114999"/>
              </a:lnSpc>
              <a:buSzPts val="1100"/>
            </a:pPr>
            <a:r>
              <a:rPr lang="en" dirty="0">
                <a:solidFill>
                  <a:schemeClr val="dk1"/>
                </a:solidFill>
                <a:latin typeface="Calibri"/>
                <a:hlinkClick r:id="rId6">
                  <a:extLst>
                    <a:ext uri="{A12FA001-AC4F-418D-AE19-62706E023703}">
                      <ahyp:hlinkClr xmlns:ahyp="http://schemas.microsoft.com/office/drawing/2018/hyperlinkcolor" val="tx"/>
                    </a:ext>
                  </a:extLst>
                </a:hlinkClick>
              </a:rPr>
              <a:t>khill@sjchiltern.catholic.edu.au</a:t>
            </a:r>
          </a:p>
          <a:p>
            <a:pPr>
              <a:lnSpc>
                <a:spcPct val="114999"/>
              </a:lnSpc>
              <a:buSzPts val="1100"/>
            </a:pPr>
            <a:r>
              <a:rPr lang="en" dirty="0">
                <a:solidFill>
                  <a:schemeClr val="dk1"/>
                </a:solidFill>
                <a:latin typeface="Calibri"/>
                <a:hlinkClick r:id="rId7">
                  <a:extLst>
                    <a:ext uri="{A12FA001-AC4F-418D-AE19-62706E023703}">
                      <ahyp:hlinkClr xmlns:ahyp="http://schemas.microsoft.com/office/drawing/2018/hyperlinkcolor" val="tx"/>
                    </a:ext>
                  </a:extLst>
                </a:hlinkClick>
              </a:rPr>
              <a:t>lellis</a:t>
            </a:r>
            <a:r>
              <a:rPr lang="en" dirty="0">
                <a:solidFill>
                  <a:schemeClr val="dk1"/>
                </a:solidFill>
                <a:latin typeface="Calibri"/>
                <a:ea typeface="Calibri"/>
                <a:cs typeface="Calibri"/>
                <a:hlinkClick r:id="rId7">
                  <a:extLst>
                    <a:ext uri="{A12FA001-AC4F-418D-AE19-62706E023703}">
                      <ahyp:hlinkClr xmlns:ahyp="http://schemas.microsoft.com/office/drawing/2018/hyperlinkcolor" val="tx"/>
                    </a:ext>
                  </a:extLst>
                </a:hlinkClick>
              </a:rPr>
              <a:t>@sjchiltern.catholic.edu.au</a:t>
            </a:r>
            <a:endParaRPr lang="en" dirty="0">
              <a:solidFill>
                <a:schemeClr val="dk1"/>
              </a:solidFill>
              <a:latin typeface="Calibri"/>
              <a:hlinkClick r:id="rId7">
                <a:extLst>
                  <a:ext uri="{A12FA001-AC4F-418D-AE19-62706E023703}">
                    <ahyp:hlinkClr xmlns:ahyp="http://schemas.microsoft.com/office/drawing/2018/hyperlinkcolor" val="tx"/>
                  </a:ext>
                </a:extLst>
              </a:hlinkClick>
            </a:endParaRPr>
          </a:p>
          <a:p>
            <a:pPr>
              <a:lnSpc>
                <a:spcPct val="114999"/>
              </a:lnSpc>
              <a:buSzPts val="1100"/>
            </a:pPr>
            <a:r>
              <a:rPr lang="en" dirty="0">
                <a:solidFill>
                  <a:schemeClr val="dk1"/>
                </a:solidFill>
                <a:latin typeface="Calibri"/>
                <a:ea typeface="Calibri"/>
                <a:cs typeface="Calibri"/>
                <a:hlinkClick r:id="rId8">
                  <a:extLst>
                    <a:ext uri="{A12FA001-AC4F-418D-AE19-62706E023703}">
                      <ahyp:hlinkClr xmlns:ahyp="http://schemas.microsoft.com/office/drawing/2018/hyperlinkcolor" val="tx"/>
                    </a:ext>
                  </a:extLst>
                </a:hlinkClick>
              </a:rPr>
              <a:t>fardern@sjchiltern.catholic.edu.au</a:t>
            </a:r>
            <a:endParaRPr lang="en" dirty="0">
              <a:solidFill>
                <a:schemeClr val="dk1"/>
              </a:solidFill>
              <a:latin typeface="Calibri"/>
              <a:ea typeface="Calibri"/>
              <a:cs typeface="Calibri"/>
            </a:endParaRPr>
          </a:p>
          <a:p>
            <a:pPr>
              <a:lnSpc>
                <a:spcPct val="114999"/>
              </a:lnSpc>
              <a:buSzPts val="1100"/>
            </a:pPr>
            <a:r>
              <a:rPr lang="en" dirty="0">
                <a:solidFill>
                  <a:schemeClr val="dk1"/>
                </a:solidFill>
                <a:latin typeface="Calibri"/>
                <a:ea typeface="Calibri"/>
                <a:cs typeface="Calibri"/>
                <a:hlinkClick r:id="rId9">
                  <a:extLst>
                    <a:ext uri="{A12FA001-AC4F-418D-AE19-62706E023703}">
                      <ahyp:hlinkClr xmlns:ahyp="http://schemas.microsoft.com/office/drawing/2018/hyperlinkcolor" val="tx"/>
                    </a:ext>
                  </a:extLst>
                </a:hlinkClick>
              </a:rPr>
              <a:t>szahra@sjchiltern.catholic.edu.au</a:t>
            </a:r>
            <a:endParaRPr lang="en" dirty="0">
              <a:solidFill>
                <a:schemeClr val="dk1"/>
              </a:solidFill>
              <a:latin typeface="Calibri"/>
              <a:ea typeface="Calibri"/>
              <a:cs typeface="Calibri"/>
            </a:endParaRPr>
          </a:p>
          <a:p>
            <a:pPr>
              <a:lnSpc>
                <a:spcPct val="114999"/>
              </a:lnSpc>
              <a:buSzPts val="1100"/>
            </a:pPr>
            <a:endParaRPr lang="en" dirty="0">
              <a:solidFill>
                <a:schemeClr val="dk1"/>
              </a:solidFill>
              <a:latin typeface="Calibri"/>
              <a:ea typeface="Calibri"/>
              <a:cs typeface="Calibri"/>
            </a:endParaRPr>
          </a:p>
          <a:p>
            <a:r>
              <a:rPr lang="en-US" b="1" dirty="0">
                <a:solidFill>
                  <a:schemeClr val="tx1"/>
                </a:solidFill>
                <a:latin typeface="Calibri"/>
                <a:ea typeface="Calibri"/>
                <a:cs typeface="Calibri"/>
              </a:rPr>
              <a:t>Opening School Mass</a:t>
            </a:r>
            <a:endParaRPr lang="en-US" dirty="0">
              <a:solidFill>
                <a:schemeClr val="dk1"/>
              </a:solidFill>
              <a:latin typeface="Calibri"/>
              <a:ea typeface="Calibri"/>
              <a:cs typeface="Calibri"/>
            </a:endParaRPr>
          </a:p>
          <a:p>
            <a:r>
              <a:rPr lang="en-US" dirty="0">
                <a:solidFill>
                  <a:schemeClr val="tx1"/>
                </a:solidFill>
                <a:latin typeface="Calibri"/>
                <a:ea typeface="Calibri"/>
                <a:cs typeface="Calibri"/>
              </a:rPr>
              <a:t>Our Opening School Mass will be held in the church at 12pmTuesday the 18th of February. It would be great to see as many families as possible to help us to celebrate the beginning of the school year.</a:t>
            </a:r>
            <a:endParaRPr lang="en" dirty="0">
              <a:solidFill>
                <a:schemeClr val="tx1"/>
              </a:solidFill>
            </a:endParaRPr>
          </a:p>
          <a:p>
            <a:pPr>
              <a:lnSpc>
                <a:spcPct val="114999"/>
              </a:lnSpc>
              <a:buSzPts val="1100"/>
            </a:pPr>
            <a:endParaRPr lang="en" dirty="0">
              <a:solidFill>
                <a:schemeClr val="dk1"/>
              </a:solidFill>
              <a:latin typeface="Calibri"/>
              <a:ea typeface="Calibri"/>
              <a:cs typeface="Calibri"/>
            </a:endParaRPr>
          </a:p>
          <a:p>
            <a:pPr>
              <a:lnSpc>
                <a:spcPct val="114999"/>
              </a:lnSpc>
              <a:buSzPts val="1100"/>
            </a:pPr>
            <a:endParaRPr lang="en" dirty="0">
              <a:solidFill>
                <a:schemeClr val="dk1"/>
              </a:solidFill>
              <a:latin typeface="Calibri"/>
              <a:ea typeface="Calibri"/>
              <a:cs typeface="Calibri"/>
            </a:endParaRPr>
          </a:p>
          <a:p>
            <a:pPr>
              <a:lnSpc>
                <a:spcPct val="114999"/>
              </a:lnSpc>
              <a:buSzPts val="1100"/>
            </a:pPr>
            <a:endParaRPr lang="en" sz="800" dirty="0">
              <a:solidFill>
                <a:schemeClr val="dk1"/>
              </a:solidFill>
              <a:ea typeface="Calibri"/>
            </a:endParaRPr>
          </a:p>
          <a:p>
            <a:pPr marL="0" lvl="0" indent="0" rtl="0">
              <a:lnSpc>
                <a:spcPct val="114999"/>
              </a:lnSpc>
              <a:spcAft>
                <a:spcPts val="0"/>
              </a:spcAft>
              <a:buClr>
                <a:schemeClr val="dk1"/>
              </a:buClr>
              <a:buSzPts val="1100"/>
              <a:buFont typeface="Arial"/>
              <a:buNone/>
            </a:pPr>
            <a:endParaRPr lang="en" dirty="0">
              <a:solidFill>
                <a:schemeClr val="dk1"/>
              </a:solidFill>
              <a:latin typeface="Calibri"/>
              <a:ea typeface="Calibri"/>
            </a:endParaRPr>
          </a:p>
          <a:p>
            <a:pPr marL="0" lvl="0" indent="0" algn="just" rtl="0">
              <a:lnSpc>
                <a:spcPct val="107000"/>
              </a:lnSpc>
              <a:spcBef>
                <a:spcPts val="1200"/>
              </a:spcBef>
              <a:spcAft>
                <a:spcPts val="0"/>
              </a:spcAft>
              <a:buClr>
                <a:schemeClr val="dk1"/>
              </a:buClr>
              <a:buSzPts val="1100"/>
              <a:buFont typeface="Arial"/>
              <a:buNone/>
            </a:pPr>
            <a:endParaRPr lang="en" sz="1000">
              <a:solidFill>
                <a:schemeClr val="dk1"/>
              </a:solidFill>
              <a:ea typeface="Calibri"/>
            </a:endParaRPr>
          </a:p>
          <a:p>
            <a:pPr marL="0" lvl="0" indent="0" algn="just" rtl="0">
              <a:lnSpc>
                <a:spcPct val="107000"/>
              </a:lnSpc>
              <a:spcBef>
                <a:spcPts val="1200"/>
              </a:spcBef>
              <a:spcAft>
                <a:spcPts val="0"/>
              </a:spcAft>
              <a:buClr>
                <a:schemeClr val="dk1"/>
              </a:buClr>
              <a:buSzPts val="1100"/>
              <a:buFont typeface="Arial"/>
              <a:buNone/>
            </a:pPr>
            <a:endParaRPr lang="en" sz="1000">
              <a:solidFill>
                <a:schemeClr val="dk1"/>
              </a:solidFill>
              <a:ea typeface="Calibri"/>
            </a:endParaRPr>
          </a:p>
          <a:p>
            <a:pPr marL="0" lvl="0" indent="0" algn="just" rtl="0">
              <a:lnSpc>
                <a:spcPct val="107000"/>
              </a:lnSpc>
              <a:spcBef>
                <a:spcPts val="1200"/>
              </a:spcBef>
              <a:spcAft>
                <a:spcPts val="0"/>
              </a:spcAft>
              <a:buClr>
                <a:schemeClr val="dk1"/>
              </a:buClr>
              <a:buSzPts val="1100"/>
              <a:buFont typeface="Arial"/>
              <a:buNone/>
            </a:pPr>
            <a:endParaRPr lang="en" sz="1000">
              <a:solidFill>
                <a:schemeClr val="dk1"/>
              </a:solidFill>
              <a:ea typeface="Calibri"/>
            </a:endParaRPr>
          </a:p>
          <a:p>
            <a:pPr marL="0" lvl="0" indent="0" algn="just" rtl="0">
              <a:lnSpc>
                <a:spcPct val="107000"/>
              </a:lnSpc>
              <a:spcBef>
                <a:spcPts val="1200"/>
              </a:spcBef>
              <a:spcAft>
                <a:spcPts val="0"/>
              </a:spcAft>
              <a:buClr>
                <a:schemeClr val="dk1"/>
              </a:buClr>
              <a:buSzPts val="1100"/>
              <a:buFont typeface="Arial"/>
              <a:buNone/>
            </a:pPr>
            <a:endParaRPr lang="en" sz="1000">
              <a:solidFill>
                <a:schemeClr val="dk1"/>
              </a:solidFill>
              <a:ea typeface="Calibri"/>
            </a:endParaRPr>
          </a:p>
          <a:p>
            <a:pPr marL="0" lvl="0" indent="0" algn="just" rtl="0">
              <a:lnSpc>
                <a:spcPct val="107000"/>
              </a:lnSpc>
              <a:spcBef>
                <a:spcPts val="1200"/>
              </a:spcBef>
              <a:spcAft>
                <a:spcPts val="0"/>
              </a:spcAft>
              <a:buClr>
                <a:schemeClr val="dk1"/>
              </a:buClr>
              <a:buSzPts val="1100"/>
              <a:buFont typeface="Arial"/>
              <a:buNone/>
            </a:pPr>
            <a:endParaRPr lang="en" sz="1000">
              <a:solidFill>
                <a:schemeClr val="dk1"/>
              </a:solidFill>
              <a:ea typeface="Calibri"/>
            </a:endParaRPr>
          </a:p>
          <a:p>
            <a:pPr marL="0" lvl="0" indent="0" algn="just" rtl="0">
              <a:lnSpc>
                <a:spcPct val="107000"/>
              </a:lnSpc>
              <a:spcBef>
                <a:spcPts val="1200"/>
              </a:spcBef>
              <a:spcAft>
                <a:spcPts val="0"/>
              </a:spcAft>
              <a:buClr>
                <a:schemeClr val="dk1"/>
              </a:buClr>
              <a:buSzPts val="1100"/>
              <a:buFont typeface="Arial"/>
              <a:buNone/>
            </a:pPr>
            <a:endParaRPr lang="en" sz="1000">
              <a:solidFill>
                <a:schemeClr val="dk1"/>
              </a:solidFill>
              <a:ea typeface="Calibri"/>
            </a:endParaRPr>
          </a:p>
          <a:p>
            <a:pPr marL="0" lvl="0" indent="0" algn="just" rtl="0">
              <a:lnSpc>
                <a:spcPct val="107000"/>
              </a:lnSpc>
              <a:spcBef>
                <a:spcPts val="1200"/>
              </a:spcBef>
              <a:spcAft>
                <a:spcPts val="0"/>
              </a:spcAft>
              <a:buClr>
                <a:schemeClr val="dk1"/>
              </a:buClr>
              <a:buSzPts val="1100"/>
              <a:buFont typeface="Arial"/>
              <a:buNone/>
            </a:pPr>
            <a:endParaRPr lang="en" sz="1000">
              <a:solidFill>
                <a:schemeClr val="dk1"/>
              </a:solidFill>
              <a:ea typeface="Calibri"/>
            </a:endParaRPr>
          </a:p>
          <a:p>
            <a:pPr marL="0" lvl="0" indent="0" algn="just" rtl="0">
              <a:lnSpc>
                <a:spcPct val="107000"/>
              </a:lnSpc>
              <a:spcBef>
                <a:spcPts val="1200"/>
              </a:spcBef>
              <a:spcAft>
                <a:spcPts val="0"/>
              </a:spcAft>
              <a:buClr>
                <a:schemeClr val="dk1"/>
              </a:buClr>
              <a:buSzPts val="1100"/>
              <a:buFont typeface="Arial"/>
              <a:buNone/>
            </a:pPr>
            <a:endParaRPr lang="en" sz="1100">
              <a:solidFill>
                <a:schemeClr val="dk1"/>
              </a:solidFill>
              <a:ea typeface="Calibri"/>
            </a:endParaRPr>
          </a:p>
          <a:p>
            <a:pPr marL="0" lvl="0" indent="0" algn="just" rtl="0">
              <a:lnSpc>
                <a:spcPct val="107000"/>
              </a:lnSpc>
              <a:spcBef>
                <a:spcPts val="1200"/>
              </a:spcBef>
              <a:spcAft>
                <a:spcPts val="0"/>
              </a:spcAft>
              <a:buClr>
                <a:schemeClr val="dk1"/>
              </a:buClr>
              <a:buSzPts val="1100"/>
              <a:buFont typeface="Arial"/>
              <a:buNone/>
            </a:pPr>
            <a:endParaRPr lang="en" sz="1100">
              <a:solidFill>
                <a:schemeClr val="dk1"/>
              </a:solidFill>
              <a:ea typeface="Calibri"/>
            </a:endParaRPr>
          </a:p>
          <a:p>
            <a:pPr marL="0" lvl="0" indent="0" rtl="0">
              <a:lnSpc>
                <a:spcPct val="115000"/>
              </a:lnSpc>
              <a:spcBef>
                <a:spcPts val="1200"/>
              </a:spcBef>
              <a:spcAft>
                <a:spcPts val="0"/>
              </a:spcAft>
              <a:buClr>
                <a:schemeClr val="dk1"/>
              </a:buClr>
              <a:buSzPts val="1100"/>
              <a:buFont typeface="Arial"/>
              <a:buNone/>
            </a:pPr>
            <a:endParaRPr lang="en" sz="1200" b="1">
              <a:solidFill>
                <a:schemeClr val="dk1"/>
              </a:solidFill>
              <a:latin typeface="Calibri"/>
              <a:ea typeface="Calibri"/>
              <a:cs typeface="Calibri"/>
            </a:endParaRPr>
          </a:p>
          <a:p>
            <a:pPr marL="0" lvl="0" indent="0" rtl="0">
              <a:lnSpc>
                <a:spcPct val="115000"/>
              </a:lnSpc>
              <a:spcBef>
                <a:spcPts val="0"/>
              </a:spcBef>
              <a:spcAft>
                <a:spcPts val="0"/>
              </a:spcAft>
              <a:buClr>
                <a:schemeClr val="dk1"/>
              </a:buClr>
              <a:buSzPts val="1100"/>
              <a:buFont typeface="Arial"/>
              <a:buNone/>
            </a:pPr>
            <a:endParaRPr sz="1000">
              <a:solidFill>
                <a:schemeClr val="dk1"/>
              </a:solidFill>
              <a:latin typeface="Calibri"/>
              <a:ea typeface="Calibri"/>
              <a:cs typeface="Calibri"/>
            </a:endParaRPr>
          </a:p>
          <a:p>
            <a:pPr marL="0" lvl="0" indent="0" algn="just" rtl="0">
              <a:lnSpc>
                <a:spcPct val="115000"/>
              </a:lnSpc>
              <a:spcBef>
                <a:spcPts val="0"/>
              </a:spcBef>
              <a:spcAft>
                <a:spcPts val="0"/>
              </a:spcAft>
              <a:buClr>
                <a:schemeClr val="dk1"/>
              </a:buClr>
              <a:buSzPts val="1100"/>
              <a:buFont typeface="Arial"/>
              <a:buNone/>
            </a:pPr>
            <a:endParaRPr sz="1000">
              <a:solidFill>
                <a:schemeClr val="dk1"/>
              </a:solidFill>
              <a:latin typeface="Calibri"/>
              <a:ea typeface="Calibri"/>
              <a:cs typeface="Calibri"/>
            </a:endParaRPr>
          </a:p>
          <a:p>
            <a:pPr marL="0" lvl="0" indent="0" algn="just" rtl="0">
              <a:lnSpc>
                <a:spcPct val="115000"/>
              </a:lnSpc>
              <a:spcBef>
                <a:spcPts val="0"/>
              </a:spcBef>
              <a:spcAft>
                <a:spcPts val="0"/>
              </a:spcAft>
              <a:buClr>
                <a:schemeClr val="dk1"/>
              </a:buClr>
              <a:buSzPts val="1100"/>
              <a:buFont typeface="Arial"/>
              <a:buNone/>
            </a:pPr>
            <a:endParaRPr sz="1000">
              <a:solidFill>
                <a:schemeClr val="dk1"/>
              </a:solidFill>
              <a:latin typeface="Calibri"/>
              <a:ea typeface="Calibri"/>
              <a:cs typeface="Calibri"/>
            </a:endParaRPr>
          </a:p>
          <a:p>
            <a:pPr marL="0" lvl="0" indent="0" algn="just" rtl="0">
              <a:lnSpc>
                <a:spcPct val="115000"/>
              </a:lnSpc>
              <a:spcBef>
                <a:spcPts val="0"/>
              </a:spcBef>
              <a:spcAft>
                <a:spcPts val="0"/>
              </a:spcAft>
              <a:buClr>
                <a:schemeClr val="dk1"/>
              </a:buClr>
              <a:buSzPts val="1100"/>
              <a:buFont typeface="Arial"/>
              <a:buNone/>
            </a:pPr>
            <a:endParaRPr sz="1000">
              <a:solidFill>
                <a:schemeClr val="dk1"/>
              </a:solidFill>
              <a:latin typeface="Calibri"/>
              <a:ea typeface="Calibri"/>
              <a:cs typeface="Calibri"/>
            </a:endParaRPr>
          </a:p>
          <a:p>
            <a:pPr marL="0" lvl="0" indent="0" algn="just" rtl="0">
              <a:lnSpc>
                <a:spcPct val="115000"/>
              </a:lnSpc>
              <a:spcBef>
                <a:spcPts val="0"/>
              </a:spcBef>
              <a:spcAft>
                <a:spcPts val="0"/>
              </a:spcAft>
              <a:buClr>
                <a:schemeClr val="dk1"/>
              </a:buClr>
              <a:buSzPts val="1100"/>
              <a:buFont typeface="Arial"/>
              <a:buNone/>
            </a:pPr>
            <a:endParaRPr sz="1000">
              <a:solidFill>
                <a:schemeClr val="dk1"/>
              </a:solidFill>
              <a:latin typeface="Calibri"/>
              <a:ea typeface="Calibri"/>
              <a:cs typeface="Calibri"/>
            </a:endParaRPr>
          </a:p>
          <a:p>
            <a:pPr marL="0" lvl="0" indent="0" algn="just" rtl="0">
              <a:lnSpc>
                <a:spcPct val="115000"/>
              </a:lnSpc>
              <a:spcBef>
                <a:spcPts val="0"/>
              </a:spcBef>
              <a:spcAft>
                <a:spcPts val="0"/>
              </a:spcAft>
              <a:buClr>
                <a:schemeClr val="dk1"/>
              </a:buClr>
              <a:buSzPts val="1100"/>
              <a:buFont typeface="Arial"/>
              <a:buNone/>
            </a:pPr>
            <a:endParaRPr sz="1000">
              <a:solidFill>
                <a:schemeClr val="dk1"/>
              </a:solidFill>
              <a:latin typeface="Calibri"/>
              <a:ea typeface="Calibri"/>
              <a:cs typeface="Calibri"/>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latin typeface="Calibri"/>
              <a:ea typeface="Calibri"/>
              <a:cs typeface="Calibri"/>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latin typeface="Calibri"/>
              <a:ea typeface="Calibri"/>
              <a:cs typeface="Calibri"/>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latin typeface="Calibri"/>
              <a:ea typeface="Calibri"/>
              <a:cs typeface="Calibri"/>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latin typeface="Calibri"/>
              <a:ea typeface="Calibri"/>
              <a:cs typeface="Calibri"/>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latin typeface="Calibri"/>
              <a:ea typeface="Calibri"/>
              <a:cs typeface="Calibri"/>
            </a:endParaRPr>
          </a:p>
          <a:p>
            <a:pPr marL="0" lvl="0" indent="0" algn="just" rtl="0">
              <a:lnSpc>
                <a:spcPct val="115000"/>
              </a:lnSpc>
              <a:spcBef>
                <a:spcPts val="0"/>
              </a:spcBef>
              <a:spcAft>
                <a:spcPts val="0"/>
              </a:spcAft>
              <a:buClr>
                <a:schemeClr val="dk1"/>
              </a:buClr>
              <a:buSzPts val="1100"/>
              <a:buFont typeface="Arial"/>
              <a:buNone/>
            </a:pPr>
            <a:endParaRPr sz="1000">
              <a:solidFill>
                <a:schemeClr val="dk1"/>
              </a:solidFill>
              <a:ea typeface="Calibri"/>
            </a:endParaRPr>
          </a:p>
          <a:p>
            <a:pPr marL="0" lvl="0" indent="0" algn="just" rtl="0">
              <a:lnSpc>
                <a:spcPct val="115000"/>
              </a:lnSpc>
              <a:spcBef>
                <a:spcPts val="0"/>
              </a:spcBef>
              <a:spcAft>
                <a:spcPts val="0"/>
              </a:spcAft>
              <a:buClr>
                <a:schemeClr val="dk1"/>
              </a:buClr>
              <a:buSzPts val="1100"/>
              <a:buFont typeface="Arial"/>
              <a:buNone/>
            </a:pPr>
            <a:endParaRPr sz="1000">
              <a:solidFill>
                <a:schemeClr val="dk1"/>
              </a:solidFill>
              <a:ea typeface="Calibri"/>
            </a:endParaRPr>
          </a:p>
          <a:p>
            <a:pPr marL="0" lvl="0" indent="0" algn="just" rtl="0">
              <a:lnSpc>
                <a:spcPct val="115000"/>
              </a:lnSpc>
              <a:spcBef>
                <a:spcPts val="0"/>
              </a:spcBef>
              <a:spcAft>
                <a:spcPts val="0"/>
              </a:spcAft>
              <a:buClr>
                <a:schemeClr val="dk1"/>
              </a:buClr>
              <a:buSzPts val="1100"/>
              <a:buFont typeface="Arial"/>
              <a:buNone/>
            </a:pPr>
            <a:endParaRPr sz="1000">
              <a:solidFill>
                <a:schemeClr val="dk1"/>
              </a:solidFill>
              <a:ea typeface="Calibri"/>
            </a:endParaRPr>
          </a:p>
          <a:p>
            <a:pPr marL="0" lvl="0" indent="0" algn="just" rtl="0">
              <a:lnSpc>
                <a:spcPct val="115000"/>
              </a:lnSpc>
              <a:spcBef>
                <a:spcPts val="0"/>
              </a:spcBef>
              <a:spcAft>
                <a:spcPts val="0"/>
              </a:spcAft>
              <a:buClr>
                <a:schemeClr val="dk1"/>
              </a:buClr>
              <a:buSzPts val="1100"/>
              <a:buFont typeface="Arial"/>
              <a:buNone/>
            </a:pPr>
            <a:endParaRPr sz="10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000"/>
          </a:p>
          <a:p>
            <a:pPr marL="0" lvl="0" indent="0" algn="just" rtl="0">
              <a:lnSpc>
                <a:spcPct val="115000"/>
              </a:lnSpc>
              <a:spcBef>
                <a:spcPts val="0"/>
              </a:spcBef>
              <a:spcAft>
                <a:spcPts val="0"/>
              </a:spcAft>
              <a:buClr>
                <a:schemeClr val="dk1"/>
              </a:buClr>
              <a:buSzPts val="1100"/>
              <a:buFont typeface="Arial"/>
              <a:buNone/>
            </a:pPr>
            <a:endParaRPr sz="1000"/>
          </a:p>
          <a:p>
            <a:pPr marL="0" lvl="0" indent="0" algn="just" rtl="0">
              <a:lnSpc>
                <a:spcPct val="115000"/>
              </a:lnSpc>
              <a:spcBef>
                <a:spcPts val="0"/>
              </a:spcBef>
              <a:spcAft>
                <a:spcPts val="0"/>
              </a:spcAft>
              <a:buClr>
                <a:schemeClr val="dk1"/>
              </a:buClr>
              <a:buSzPts val="1100"/>
              <a:buFont typeface="Arial"/>
              <a:buNone/>
            </a:pPr>
            <a:endParaRPr sz="1000"/>
          </a:p>
          <a:p>
            <a:pPr marL="0" lvl="0" indent="0" algn="just" rtl="0">
              <a:lnSpc>
                <a:spcPct val="115000"/>
              </a:lnSpc>
              <a:spcBef>
                <a:spcPts val="0"/>
              </a:spcBef>
              <a:spcAft>
                <a:spcPts val="0"/>
              </a:spcAft>
              <a:buClr>
                <a:schemeClr val="dk1"/>
              </a:buClr>
              <a:buSzPts val="1100"/>
              <a:buFont typeface="Arial"/>
              <a:buNone/>
            </a:pPr>
            <a:endParaRPr sz="1000"/>
          </a:p>
          <a:p>
            <a:pPr marL="0" lvl="0" indent="0" algn="just" rtl="0">
              <a:lnSpc>
                <a:spcPct val="115000"/>
              </a:lnSpc>
              <a:spcBef>
                <a:spcPts val="0"/>
              </a:spcBef>
              <a:spcAft>
                <a:spcPts val="0"/>
              </a:spcAft>
              <a:buClr>
                <a:schemeClr val="dk1"/>
              </a:buClr>
              <a:buSzPts val="1100"/>
              <a:buFont typeface="Arial"/>
              <a:buNone/>
            </a:pPr>
            <a:endParaRPr sz="1000"/>
          </a:p>
          <a:p>
            <a:pPr marL="0" lvl="0" indent="0" algn="just" rtl="0">
              <a:lnSpc>
                <a:spcPct val="115000"/>
              </a:lnSpc>
              <a:spcBef>
                <a:spcPts val="0"/>
              </a:spcBef>
              <a:spcAft>
                <a:spcPts val="0"/>
              </a:spcAft>
              <a:buClr>
                <a:schemeClr val="dk1"/>
              </a:buClr>
              <a:buSzPts val="1100"/>
              <a:buFont typeface="Arial"/>
              <a:buNone/>
            </a:pPr>
            <a:endParaRPr sz="1000"/>
          </a:p>
          <a:p>
            <a:pPr marL="0" lvl="0" indent="0" algn="just" rtl="0">
              <a:lnSpc>
                <a:spcPct val="115000"/>
              </a:lnSpc>
              <a:spcBef>
                <a:spcPts val="0"/>
              </a:spcBef>
              <a:spcAft>
                <a:spcPts val="0"/>
              </a:spcAft>
              <a:buClr>
                <a:schemeClr val="dk1"/>
              </a:buClr>
              <a:buSzPts val="1100"/>
              <a:buFont typeface="Arial"/>
              <a:buNone/>
            </a:pPr>
            <a:endParaRPr sz="1000"/>
          </a:p>
          <a:p>
            <a:pPr marL="0" lvl="0" indent="0" algn="just" rtl="0">
              <a:lnSpc>
                <a:spcPct val="115000"/>
              </a:lnSpc>
              <a:spcBef>
                <a:spcPts val="0"/>
              </a:spcBef>
              <a:spcAft>
                <a:spcPts val="0"/>
              </a:spcAft>
              <a:buClr>
                <a:schemeClr val="dk1"/>
              </a:buClr>
              <a:buSzPts val="1100"/>
              <a:buFont typeface="Arial"/>
              <a:buNone/>
            </a:pPr>
            <a:endParaRPr sz="1000"/>
          </a:p>
          <a:p>
            <a:pPr marL="0" lvl="0" indent="0" algn="just" rtl="0">
              <a:lnSpc>
                <a:spcPct val="115000"/>
              </a:lnSpc>
              <a:spcBef>
                <a:spcPts val="0"/>
              </a:spcBef>
              <a:spcAft>
                <a:spcPts val="0"/>
              </a:spcAft>
              <a:buClr>
                <a:schemeClr val="dk1"/>
              </a:buClr>
              <a:buSzPts val="1100"/>
              <a:buFont typeface="Arial"/>
              <a:buNone/>
            </a:pPr>
            <a:endParaRPr sz="1000"/>
          </a:p>
          <a:p>
            <a:pPr marL="0" lvl="0" indent="0" algn="just" rtl="0">
              <a:lnSpc>
                <a:spcPct val="115000"/>
              </a:lnSpc>
              <a:spcBef>
                <a:spcPts val="0"/>
              </a:spcBef>
              <a:spcAft>
                <a:spcPts val="0"/>
              </a:spcAft>
              <a:buClr>
                <a:schemeClr val="dk1"/>
              </a:buClr>
              <a:buSzPts val="1100"/>
              <a:buFont typeface="Arial"/>
              <a:buNone/>
            </a:pPr>
            <a:endParaRPr sz="1000"/>
          </a:p>
          <a:p>
            <a:pPr marL="0" lvl="0" indent="0" algn="just" rtl="0">
              <a:lnSpc>
                <a:spcPct val="115000"/>
              </a:lnSpc>
              <a:spcBef>
                <a:spcPts val="0"/>
              </a:spcBef>
              <a:spcAft>
                <a:spcPts val="0"/>
              </a:spcAft>
              <a:buClr>
                <a:schemeClr val="dk1"/>
              </a:buClr>
              <a:buSzPts val="1100"/>
              <a:buFont typeface="Arial"/>
              <a:buNone/>
            </a:pPr>
            <a:endParaRPr sz="1000"/>
          </a:p>
          <a:p>
            <a:pPr marL="0" lvl="0" indent="0" algn="just" rtl="0">
              <a:lnSpc>
                <a:spcPct val="115000"/>
              </a:lnSpc>
              <a:spcBef>
                <a:spcPts val="0"/>
              </a:spcBef>
              <a:spcAft>
                <a:spcPts val="0"/>
              </a:spcAft>
              <a:buClr>
                <a:schemeClr val="dk1"/>
              </a:buClr>
              <a:buSzPts val="1100"/>
              <a:buFont typeface="Arial"/>
              <a:buNone/>
            </a:pPr>
            <a:endParaRPr sz="1000">
              <a:solidFill>
                <a:srgbClr val="333542"/>
              </a:solidFill>
            </a:endParaRPr>
          </a:p>
          <a:p>
            <a:pPr marL="0" lvl="0" indent="0" algn="just" rtl="0">
              <a:lnSpc>
                <a:spcPct val="115000"/>
              </a:lnSpc>
              <a:spcBef>
                <a:spcPts val="0"/>
              </a:spcBef>
              <a:spcAft>
                <a:spcPts val="0"/>
              </a:spcAft>
              <a:buClr>
                <a:schemeClr val="dk1"/>
              </a:buClr>
              <a:buSzPts val="1100"/>
              <a:buFont typeface="Arial"/>
              <a:buNone/>
            </a:pPr>
            <a:endParaRPr sz="10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0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0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0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0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0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0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0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0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0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000">
              <a:solidFill>
                <a:schemeClr val="dk1"/>
              </a:solidFill>
            </a:endParaRPr>
          </a:p>
          <a:p>
            <a:pPr algn="just">
              <a:lnSpc>
                <a:spcPct val="115000"/>
              </a:lnSpc>
              <a:buClr>
                <a:schemeClr val="dk1"/>
              </a:buClr>
              <a:buSzPts val="1100"/>
            </a:pPr>
            <a:endParaRPr lang="en" sz="1000">
              <a:solidFill>
                <a:schemeClr val="dk1"/>
              </a:solidFill>
            </a:endParaRPr>
          </a:p>
          <a:p>
            <a:pPr algn="just">
              <a:lnSpc>
                <a:spcPct val="115000"/>
              </a:lnSpc>
              <a:buClr>
                <a:schemeClr val="dk1"/>
              </a:buClr>
              <a:buSzPts val="1100"/>
            </a:pPr>
            <a:endParaRPr lang="en" sz="1000">
              <a:solidFill>
                <a:schemeClr val="dk1"/>
              </a:solidFill>
            </a:endParaRPr>
          </a:p>
          <a:p>
            <a:pPr algn="just">
              <a:lnSpc>
                <a:spcPct val="115000"/>
              </a:lnSpc>
              <a:buClr>
                <a:schemeClr val="dk1"/>
              </a:buClr>
              <a:buSzPts val="1100"/>
            </a:pPr>
            <a:endParaRPr lang="en" sz="1000">
              <a:solidFill>
                <a:schemeClr val="dk1"/>
              </a:solidFill>
            </a:endParaRPr>
          </a:p>
          <a:p>
            <a:pPr algn="just">
              <a:lnSpc>
                <a:spcPct val="115000"/>
              </a:lnSpc>
              <a:buClr>
                <a:schemeClr val="dk1"/>
              </a:buClr>
              <a:buSzPts val="1100"/>
            </a:pPr>
            <a:endParaRPr lang="en" sz="1000">
              <a:solidFill>
                <a:schemeClr val="dk1"/>
              </a:solidFill>
            </a:endParaRPr>
          </a:p>
          <a:p>
            <a:pPr algn="just">
              <a:lnSpc>
                <a:spcPct val="115000"/>
              </a:lnSpc>
              <a:buClr>
                <a:schemeClr val="dk1"/>
              </a:buClr>
              <a:buSzPts val="1100"/>
            </a:pPr>
            <a:endParaRPr lang="en" sz="1000">
              <a:solidFill>
                <a:schemeClr val="dk1"/>
              </a:solidFill>
            </a:endParaRPr>
          </a:p>
          <a:p>
            <a:pPr algn="just">
              <a:lnSpc>
                <a:spcPct val="115000"/>
              </a:lnSpc>
              <a:buClr>
                <a:schemeClr val="dk1"/>
              </a:buClr>
              <a:buSzPts val="1100"/>
            </a:pPr>
            <a:endParaRPr lang="en" sz="1000">
              <a:solidFill>
                <a:schemeClr val="dk1"/>
              </a:solidFill>
            </a:endParaRPr>
          </a:p>
          <a:p>
            <a:pPr algn="just">
              <a:lnSpc>
                <a:spcPct val="115000"/>
              </a:lnSpc>
              <a:buClr>
                <a:schemeClr val="dk1"/>
              </a:buClr>
              <a:buSzPts val="1100"/>
            </a:pPr>
            <a:endParaRPr lang="en" sz="1000">
              <a:solidFill>
                <a:schemeClr val="dk1"/>
              </a:solidFill>
            </a:endParaRPr>
          </a:p>
          <a:p>
            <a:pPr algn="just">
              <a:lnSpc>
                <a:spcPct val="115000"/>
              </a:lnSpc>
              <a:buClr>
                <a:schemeClr val="dk1"/>
              </a:buClr>
              <a:buSzPts val="1100"/>
            </a:pPr>
            <a:endParaRPr lang="en" sz="1000">
              <a:solidFill>
                <a:schemeClr val="dk1"/>
              </a:solidFill>
            </a:endParaRPr>
          </a:p>
          <a:p>
            <a:pPr algn="just">
              <a:lnSpc>
                <a:spcPct val="115000"/>
              </a:lnSpc>
              <a:buClr>
                <a:schemeClr val="dk1"/>
              </a:buClr>
              <a:buSzPts val="1100"/>
            </a:pPr>
            <a:endParaRPr lang="en" sz="1000">
              <a:solidFill>
                <a:schemeClr val="dk1"/>
              </a:solidFill>
            </a:endParaRPr>
          </a:p>
          <a:p>
            <a:pPr algn="just">
              <a:lnSpc>
                <a:spcPct val="115000"/>
              </a:lnSpc>
              <a:buClr>
                <a:schemeClr val="dk1"/>
              </a:buClr>
              <a:buSzPts val="1100"/>
            </a:pPr>
            <a:endParaRPr lang="en" sz="1000">
              <a:solidFill>
                <a:schemeClr val="dk1"/>
              </a:solidFill>
            </a:endParaRPr>
          </a:p>
          <a:p>
            <a:pPr algn="just">
              <a:lnSpc>
                <a:spcPct val="115000"/>
              </a:lnSpc>
              <a:buClr>
                <a:schemeClr val="dk1"/>
              </a:buClr>
              <a:buSzPts val="1100"/>
            </a:pPr>
            <a:endParaRPr lang="en" sz="1000">
              <a:solidFill>
                <a:schemeClr val="dk1"/>
              </a:solidFill>
            </a:endParaRPr>
          </a:p>
          <a:p>
            <a:pPr marL="0" lvl="0" indent="0" algn="just" rtl="0">
              <a:lnSpc>
                <a:spcPct val="115000"/>
              </a:lnSpc>
              <a:spcBef>
                <a:spcPts val="0"/>
              </a:spcBef>
              <a:spcAft>
                <a:spcPts val="0"/>
              </a:spcAft>
              <a:buClr>
                <a:schemeClr val="dk1"/>
              </a:buClr>
              <a:buSzPts val="1100"/>
              <a:buFont typeface="Arial"/>
              <a:buNone/>
            </a:pPr>
            <a:r>
              <a:rPr lang="en" sz="1000" dirty="0">
                <a:solidFill>
                  <a:schemeClr val="dk1"/>
                </a:solidFill>
              </a:rPr>
              <a:t>Jenny</a:t>
            </a:r>
            <a:endParaRPr sz="1000" dirty="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0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r>
              <a:rPr lang="en" sz="1100" dirty="0">
                <a:solidFill>
                  <a:schemeClr val="dk1"/>
                </a:solidFill>
              </a:rPr>
              <a:t> </a:t>
            </a:r>
            <a:endParaRPr sz="1100" dirty="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15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15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15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just" rtl="0">
              <a:lnSpc>
                <a:spcPct val="115000"/>
              </a:lnSpc>
              <a:spcBef>
                <a:spcPts val="0"/>
              </a:spcBef>
              <a:spcAft>
                <a:spcPts val="0"/>
              </a:spcAft>
              <a:buClr>
                <a:schemeClr val="dk1"/>
              </a:buClr>
              <a:buSzPts val="1100"/>
              <a:buFont typeface="Arial"/>
              <a:buNone/>
            </a:pPr>
            <a:r>
              <a:rPr lang="en" sz="1200" dirty="0">
                <a:solidFill>
                  <a:schemeClr val="dk1"/>
                </a:solidFill>
                <a:latin typeface="Calibri"/>
                <a:ea typeface="Calibri"/>
                <a:cs typeface="Calibri"/>
                <a:sym typeface="Calibri"/>
              </a:rPr>
              <a:t>Thank you                 </a:t>
            </a:r>
            <a:endParaRPr sz="1200" dirty="0">
              <a:solidFill>
                <a:schemeClr val="dk1"/>
              </a:solidFill>
              <a:latin typeface="Calibri"/>
              <a:ea typeface="Calibri"/>
              <a:cs typeface="Calibri"/>
            </a:endParaRPr>
          </a:p>
          <a:p>
            <a:pPr marL="0" lvl="0" indent="0" algn="just" rtl="0">
              <a:lnSpc>
                <a:spcPct val="115000"/>
              </a:lnSpc>
              <a:spcBef>
                <a:spcPts val="0"/>
              </a:spcBef>
              <a:spcAft>
                <a:spcPts val="0"/>
              </a:spcAft>
              <a:buClr>
                <a:schemeClr val="dk1"/>
              </a:buClr>
              <a:buSzPts val="1100"/>
              <a:buFont typeface="Arial"/>
              <a:buNone/>
            </a:pPr>
            <a:r>
              <a:rPr lang="en" sz="1200" dirty="0">
                <a:solidFill>
                  <a:schemeClr val="dk1"/>
                </a:solidFill>
                <a:latin typeface="Calibri"/>
                <a:ea typeface="Calibri"/>
                <a:cs typeface="Calibri"/>
                <a:sym typeface="Calibri"/>
              </a:rPr>
              <a:t> Jenny</a:t>
            </a:r>
            <a:endParaRPr sz="1200" dirty="0">
              <a:solidFill>
                <a:schemeClr val="dk1"/>
              </a:solidFill>
              <a:latin typeface="Calibri"/>
              <a:ea typeface="Calibri"/>
              <a:cs typeface="Calibri"/>
            </a:endParaRPr>
          </a:p>
          <a:p>
            <a:pPr marL="0" lvl="0" indent="0" algn="l" rtl="0">
              <a:lnSpc>
                <a:spcPct val="115000"/>
              </a:lnSpc>
              <a:spcBef>
                <a:spcPts val="0"/>
              </a:spcBef>
              <a:spcAft>
                <a:spcPts val="0"/>
              </a:spcAft>
              <a:buClr>
                <a:schemeClr val="dk1"/>
              </a:buClr>
              <a:buSzPts val="1100"/>
              <a:buFont typeface="Arial"/>
              <a:buNone/>
            </a:pPr>
            <a:endParaRPr sz="11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1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1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1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1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1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1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 sz="1100" dirty="0">
                <a:solidFill>
                  <a:schemeClr val="dk1"/>
                </a:solidFill>
                <a:latin typeface="Calibri"/>
                <a:ea typeface="Calibri"/>
                <a:cs typeface="Calibri"/>
                <a:sym typeface="Calibri"/>
              </a:rPr>
              <a:t> </a:t>
            </a:r>
            <a:endParaRPr sz="1100" dirty="0">
              <a:solidFill>
                <a:schemeClr val="dk1"/>
              </a:solidFill>
              <a:latin typeface="Calibri"/>
              <a:ea typeface="Calibri"/>
              <a:cs typeface="Calibri"/>
            </a:endParaRPr>
          </a:p>
          <a:p>
            <a:pPr marL="0" lvl="0" indent="0" algn="l" rtl="0">
              <a:lnSpc>
                <a:spcPct val="115000"/>
              </a:lnSpc>
              <a:spcBef>
                <a:spcPts val="0"/>
              </a:spcBef>
              <a:spcAft>
                <a:spcPts val="0"/>
              </a:spcAft>
              <a:buClr>
                <a:schemeClr val="dk1"/>
              </a:buClr>
              <a:buSzPts val="1100"/>
              <a:buFont typeface="Arial"/>
              <a:buNone/>
            </a:pPr>
            <a:endParaRPr sz="11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1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1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1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0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25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25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25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25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25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25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25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50" b="1">
              <a:solidFill>
                <a:srgbClr val="274E13"/>
              </a:solidFill>
            </a:endParaRPr>
          </a:p>
          <a:p>
            <a:pPr marL="0" lvl="0" indent="0" algn="l" rtl="0">
              <a:lnSpc>
                <a:spcPct val="115000"/>
              </a:lnSpc>
              <a:spcBef>
                <a:spcPts val="0"/>
              </a:spcBef>
              <a:spcAft>
                <a:spcPts val="0"/>
              </a:spcAft>
              <a:buClr>
                <a:schemeClr val="dk1"/>
              </a:buClr>
              <a:buSzPts val="1100"/>
              <a:buFont typeface="Arial"/>
              <a:buNone/>
            </a:pPr>
            <a:endParaRPr sz="9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95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900" b="1" i="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900" b="1" i="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900" b="1" i="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000" b="1" i="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000" b="1" i="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000" b="1" i="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000" b="1" i="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000" b="1" i="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000" b="1" i="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000" b="1" i="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000" b="1" i="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000" b="1" i="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000" b="1" i="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000" b="1" i="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000" b="1" i="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000" b="1" i="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000" b="1" i="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000" b="1" i="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000" b="1" i="1">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000" i="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00" i="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00" i="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00" i="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00" i="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00" i="1">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sz="1000" i="1" dirty="0">
                <a:solidFill>
                  <a:schemeClr val="dk1"/>
                </a:solidFill>
              </a:rPr>
              <a:t> </a:t>
            </a:r>
            <a:endParaRPr sz="1000" i="1" dirty="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00" i="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00" i="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00" i="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00" i="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00" i="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00" i="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00" i="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00" i="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00" i="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00" i="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00" i="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00" i="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00" i="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00" i="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00" i="1">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sz="1000" b="1" i="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00">
              <a:solidFill>
                <a:schemeClr val="dk1"/>
              </a:solidFill>
            </a:endParaRPr>
          </a:p>
          <a:p>
            <a:pPr marL="0" lvl="0" indent="0" algn="l" rtl="0">
              <a:lnSpc>
                <a:spcPct val="115000"/>
              </a:lnSpc>
              <a:spcBef>
                <a:spcPts val="0"/>
              </a:spcBef>
              <a:spcAft>
                <a:spcPts val="1000"/>
              </a:spcAft>
              <a:buClr>
                <a:schemeClr val="dk1"/>
              </a:buClr>
              <a:buSzPts val="1100"/>
              <a:buFont typeface="Arial"/>
              <a:buNone/>
            </a:pPr>
            <a:r>
              <a:rPr lang="en-GB" sz="1000" b="1" dirty="0">
                <a:solidFill>
                  <a:srgbClr val="38761D"/>
                </a:solidFill>
                <a:latin typeface="Source Sans Pro"/>
                <a:ea typeface="Source Sans Pro"/>
                <a:cs typeface="Source Sans Pro"/>
                <a:sym typeface="Source Sans Pro"/>
              </a:rPr>
              <a:t> </a:t>
            </a:r>
            <a:endParaRPr sz="1000" b="1" dirty="0">
              <a:solidFill>
                <a:srgbClr val="38761D"/>
              </a:solidFill>
              <a:latin typeface="Source Sans Pro"/>
              <a:ea typeface="Source Sans Pro"/>
              <a:cs typeface="Source Sans Pro"/>
              <a:sym typeface="Source Sans Pro"/>
            </a:endParaRPr>
          </a:p>
        </p:txBody>
      </p:sp>
      <p:pic>
        <p:nvPicPr>
          <p:cNvPr id="56" name="Google Shape;56;p13"/>
          <p:cNvPicPr preferRelativeResize="0"/>
          <p:nvPr/>
        </p:nvPicPr>
        <p:blipFill rotWithShape="1">
          <a:blip r:embed="rId4">
            <a:alphaModFix/>
          </a:blip>
          <a:srcRect r="27509"/>
          <a:stretch/>
        </p:blipFill>
        <p:spPr>
          <a:xfrm>
            <a:off x="0" y="-7375"/>
            <a:ext cx="5707001" cy="1608800"/>
          </a:xfrm>
          <a:prstGeom prst="rect">
            <a:avLst/>
          </a:prstGeom>
          <a:noFill/>
          <a:ln>
            <a:noFill/>
          </a:ln>
        </p:spPr>
      </p:pic>
      <p:sp>
        <p:nvSpPr>
          <p:cNvPr id="57" name="Google Shape;57;p13"/>
          <p:cNvSpPr txBox="1"/>
          <p:nvPr/>
        </p:nvSpPr>
        <p:spPr>
          <a:xfrm>
            <a:off x="3534519" y="949943"/>
            <a:ext cx="5058600" cy="657300"/>
          </a:xfrm>
          <a:prstGeom prst="rect">
            <a:avLst/>
          </a:prstGeom>
          <a:noFill/>
          <a:ln>
            <a:noFill/>
          </a:ln>
        </p:spPr>
        <p:txBody>
          <a:bodyPr spcFirstLastPara="1" wrap="square" lIns="91425" tIns="91425" rIns="91425" bIns="91425" anchor="t" anchorCtr="0">
            <a:noAutofit/>
          </a:bodyPr>
          <a:lstStyle/>
          <a:p>
            <a:pPr>
              <a:spcBef>
                <a:spcPts val="1000"/>
              </a:spcBef>
              <a:buClr>
                <a:schemeClr val="dk1"/>
              </a:buClr>
              <a:buSzPts val="1100"/>
            </a:pPr>
            <a:r>
              <a:rPr lang="en" b="1" dirty="0">
                <a:solidFill>
                  <a:srgbClr val="F1C232"/>
                </a:solidFill>
                <a:latin typeface="Source Sans Pro"/>
                <a:ea typeface="Source Sans Pro"/>
                <a:cs typeface="Source Sans Pro"/>
                <a:sym typeface="Source Sans Pro"/>
              </a:rPr>
              <a:t>Newsletter Term  1-  Week 2- February 7th  2025</a:t>
            </a:r>
            <a:endParaRPr lang="en-US" sz="1500" dirty="0">
              <a:solidFill>
                <a:srgbClr val="F1C232"/>
              </a:solidFill>
            </a:endParaRPr>
          </a:p>
        </p:txBody>
      </p:sp>
      <p:sp>
        <p:nvSpPr>
          <p:cNvPr id="58" name="Google Shape;58;p13"/>
          <p:cNvSpPr txBox="1"/>
          <p:nvPr/>
        </p:nvSpPr>
        <p:spPr>
          <a:xfrm>
            <a:off x="254125" y="1455600"/>
            <a:ext cx="1810800" cy="40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1" name="Google Shape;61;p13"/>
          <p:cNvSpPr txBox="1"/>
          <p:nvPr/>
        </p:nvSpPr>
        <p:spPr>
          <a:xfrm flipH="1">
            <a:off x="10738050" y="1601400"/>
            <a:ext cx="135900" cy="415500"/>
          </a:xfrm>
          <a:prstGeom prst="rect">
            <a:avLst/>
          </a:prstGeom>
          <a:solidFill>
            <a:srgbClr val="C9DAF8"/>
          </a:solidFill>
          <a:ln>
            <a:noFill/>
          </a:ln>
        </p:spPr>
        <p:txBody>
          <a:bodyPr spcFirstLastPara="1" wrap="square" lIns="91425" tIns="91425" rIns="91425" bIns="91425" anchor="t" anchorCtr="0">
            <a:spAutoFit/>
          </a:bodyPr>
          <a:lstStyle/>
          <a:p>
            <a:pPr marL="0" lvl="0" indent="0" algn="ctr" rtl="0">
              <a:lnSpc>
                <a:spcPct val="100000"/>
              </a:lnSpc>
              <a:spcBef>
                <a:spcPts val="0"/>
              </a:spcBef>
              <a:spcAft>
                <a:spcPts val="1900"/>
              </a:spcAft>
              <a:buNone/>
            </a:pPr>
            <a:endParaRPr sz="1500" b="1" i="1">
              <a:solidFill>
                <a:srgbClr val="333333"/>
              </a:solidFill>
            </a:endParaRPr>
          </a:p>
        </p:txBody>
      </p:sp>
      <p:sp>
        <p:nvSpPr>
          <p:cNvPr id="65" name="Google Shape;65;p13"/>
          <p:cNvSpPr txBox="1"/>
          <p:nvPr/>
        </p:nvSpPr>
        <p:spPr>
          <a:xfrm>
            <a:off x="-3305175" y="0"/>
            <a:ext cx="2457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67" name="Google Shape;67;p13"/>
          <p:cNvSpPr txBox="1"/>
          <p:nvPr/>
        </p:nvSpPr>
        <p:spPr>
          <a:xfrm>
            <a:off x="4436925" y="335200"/>
            <a:ext cx="3114600" cy="52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dirty="0">
                <a:solidFill>
                  <a:srgbClr val="F1C232"/>
                </a:solidFill>
              </a:rPr>
              <a:t>St Joseph’s Chiltern is a Child Safe school. We value, respect and empower all our students to be safe. </a:t>
            </a:r>
            <a:endParaRPr sz="900" dirty="0">
              <a:solidFill>
                <a:srgbClr val="F1C232"/>
              </a:solidFill>
            </a:endParaRPr>
          </a:p>
        </p:txBody>
      </p:sp>
      <p:sp>
        <p:nvSpPr>
          <p:cNvPr id="68" name="Google Shape;68;p13"/>
          <p:cNvSpPr txBox="1"/>
          <p:nvPr/>
        </p:nvSpPr>
        <p:spPr>
          <a:xfrm>
            <a:off x="2800350" y="47205900"/>
            <a:ext cx="14574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70" name="Google Shape;70;p13"/>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9" name="TextBox 8">
            <a:extLst>
              <a:ext uri="{FF2B5EF4-FFF2-40B4-BE49-F238E27FC236}">
                <a16:creationId xmlns:a16="http://schemas.microsoft.com/office/drawing/2014/main" id="{729F4AB5-96BD-FC1F-9233-D2C053836928}"/>
              </a:ext>
            </a:extLst>
          </p:cNvPr>
          <p:cNvSpPr txBox="1"/>
          <p:nvPr/>
        </p:nvSpPr>
        <p:spPr>
          <a:xfrm>
            <a:off x="4779380" y="26463734"/>
            <a:ext cx="1132470" cy="4185761"/>
          </a:xfrm>
          <a:prstGeom prst="rect">
            <a:avLst/>
          </a:prstGeom>
          <a:noFill/>
        </p:spPr>
        <p:txBody>
          <a:bodyPr wrap="square">
            <a:spAutoFit/>
          </a:bodyPr>
          <a:lstStyle/>
          <a:p>
            <a:pPr rtl="0"/>
            <a:r>
              <a:rPr lang="en-GB" sz="1400" b="0" i="0" u="none" strike="noStrike" dirty="0">
                <a:solidFill>
                  <a:srgbClr val="000000"/>
                </a:solidFill>
                <a:effectLst/>
                <a:latin typeface="Arial" panose="020B0604020202020204" pitchFamily="34" charset="0"/>
              </a:rPr>
              <a:t>Lord Jesus, we wait in joyful hope for you.</a:t>
            </a:r>
            <a:endParaRPr lang="en-GB" b="0" dirty="0">
              <a:effectLst/>
            </a:endParaRPr>
          </a:p>
          <a:p>
            <a:pPr rtl="0"/>
            <a:br>
              <a:rPr lang="en-GB" b="0">
                <a:effectLst/>
              </a:rPr>
            </a:br>
            <a:r>
              <a:rPr lang="en-GB" sz="1400" b="0" i="0" u="none" strike="noStrike" dirty="0">
                <a:solidFill>
                  <a:srgbClr val="000000"/>
                </a:solidFill>
                <a:effectLst/>
                <a:latin typeface="Arial" panose="020B0604020202020204" pitchFamily="34" charset="0"/>
              </a:rPr>
              <a:t>Come into our hearts </a:t>
            </a:r>
            <a:endParaRPr lang="en-GB" b="0">
              <a:effectLst/>
            </a:endParaRPr>
          </a:p>
          <a:p>
            <a:pPr rtl="0"/>
            <a:r>
              <a:rPr lang="en-GB" sz="1400" b="0" i="0" u="none" strike="noStrike" dirty="0">
                <a:solidFill>
                  <a:srgbClr val="000000"/>
                </a:solidFill>
                <a:effectLst/>
                <a:latin typeface="Arial" panose="020B0604020202020204" pitchFamily="34" charset="0"/>
              </a:rPr>
              <a:t>so that when the time comes we will be prepared to join you in everlasting joy.</a:t>
            </a:r>
            <a:endParaRPr lang="en-GB" b="0">
              <a:effectLst/>
            </a:endParaRPr>
          </a:p>
          <a:p>
            <a:pPr rtl="0"/>
            <a:br>
              <a:rPr lang="en-GB" b="0">
                <a:effectLst/>
              </a:rPr>
            </a:br>
            <a:r>
              <a:rPr lang="en-GB" sz="1400" b="0" i="0" u="none" strike="noStrike" dirty="0">
                <a:solidFill>
                  <a:srgbClr val="000000"/>
                </a:solidFill>
                <a:effectLst/>
                <a:latin typeface="Arial" panose="020B0604020202020204" pitchFamily="34" charset="0"/>
              </a:rPr>
              <a:t>Amen</a:t>
            </a:r>
            <a:endParaRPr lang="en-GB" b="0" dirty="0">
              <a:effectLst/>
            </a:endParaRPr>
          </a:p>
          <a:p>
            <a:br>
              <a:rPr lang="en-GB"/>
            </a:br>
            <a:endParaRPr lang="en-AU"/>
          </a:p>
        </p:txBody>
      </p:sp>
      <p:pic>
        <p:nvPicPr>
          <p:cNvPr id="4" name="Picture 3" descr="A child in a yellow shirt drawing on a piece of paper&#10;&#10;AI-generated content may be incorrect.">
            <a:extLst>
              <a:ext uri="{FF2B5EF4-FFF2-40B4-BE49-F238E27FC236}">
                <a16:creationId xmlns:a16="http://schemas.microsoft.com/office/drawing/2014/main" id="{02893F6F-9FE6-951F-1E6F-B89D59F53DD3}"/>
              </a:ext>
            </a:extLst>
          </p:cNvPr>
          <p:cNvPicPr>
            <a:picLocks noChangeAspect="1"/>
          </p:cNvPicPr>
          <p:nvPr/>
        </p:nvPicPr>
        <p:blipFill>
          <a:blip r:embed="rId10"/>
          <a:stretch>
            <a:fillRect/>
          </a:stretch>
        </p:blipFill>
        <p:spPr>
          <a:xfrm>
            <a:off x="-5363" y="1650242"/>
            <a:ext cx="1651963" cy="2223339"/>
          </a:xfrm>
          <a:prstGeom prst="rect">
            <a:avLst/>
          </a:prstGeom>
        </p:spPr>
      </p:pic>
      <p:pic>
        <p:nvPicPr>
          <p:cNvPr id="2" name="Picture 1" descr="A rainbow with text on it&#10;&#10;AI-generated content may be incorrect.">
            <a:extLst>
              <a:ext uri="{FF2B5EF4-FFF2-40B4-BE49-F238E27FC236}">
                <a16:creationId xmlns:a16="http://schemas.microsoft.com/office/drawing/2014/main" id="{31A7A1EC-170C-6617-9CB1-09D57D4596D1}"/>
              </a:ext>
            </a:extLst>
          </p:cNvPr>
          <p:cNvPicPr>
            <a:picLocks noChangeAspect="1"/>
          </p:cNvPicPr>
          <p:nvPr/>
        </p:nvPicPr>
        <p:blipFill>
          <a:blip r:embed="rId11"/>
          <a:stretch>
            <a:fillRect/>
          </a:stretch>
        </p:blipFill>
        <p:spPr>
          <a:xfrm>
            <a:off x="3676510" y="1594720"/>
            <a:ext cx="3883752" cy="2414527"/>
          </a:xfrm>
          <a:prstGeom prst="rect">
            <a:avLst/>
          </a:prstGeom>
        </p:spPr>
      </p:pic>
      <p:pic>
        <p:nvPicPr>
          <p:cNvPr id="3" name="Picture 2" descr="A child in a yellow shirt&#10;&#10;AI-generated content may be incorrect.">
            <a:extLst>
              <a:ext uri="{FF2B5EF4-FFF2-40B4-BE49-F238E27FC236}">
                <a16:creationId xmlns:a16="http://schemas.microsoft.com/office/drawing/2014/main" id="{E9A151C2-AC8C-BC1D-2F02-E53B17F03BC2}"/>
              </a:ext>
            </a:extLst>
          </p:cNvPr>
          <p:cNvPicPr>
            <a:picLocks noChangeAspect="1"/>
          </p:cNvPicPr>
          <p:nvPr/>
        </p:nvPicPr>
        <p:blipFill>
          <a:blip r:embed="rId12"/>
          <a:stretch>
            <a:fillRect/>
          </a:stretch>
        </p:blipFill>
        <p:spPr>
          <a:xfrm>
            <a:off x="1965059" y="1603211"/>
            <a:ext cx="1284302" cy="2283889"/>
          </a:xfrm>
          <a:prstGeom prst="rect">
            <a:avLst/>
          </a:prstGeom>
        </p:spPr>
      </p:pic>
    </p:spTree>
  </p:cSld>
  <p:clrMapOvr>
    <a:masterClrMapping/>
  </p:clrMapOvr>
  <p:extLst>
    <p:ext uri="{6950BFC3-D8DA-4A85-94F7-54DA5524770B}">
      <p188:commentRel xmlns:p188="http://schemas.microsoft.com/office/powerpoint/2018/8/main" r:id="rId3"/>
    </p:ext>
  </p:extLs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5"/>
        <p:cNvGrpSpPr/>
        <p:nvPr/>
      </p:nvGrpSpPr>
      <p:grpSpPr>
        <a:xfrm>
          <a:off x="0" y="0"/>
          <a:ext cx="0" cy="0"/>
          <a:chOff x="0" y="0"/>
          <a:chExt cx="0" cy="0"/>
        </a:xfrm>
      </p:grpSpPr>
      <p:sp>
        <p:nvSpPr>
          <p:cNvPr id="106" name="Google Shape;106;p16"/>
          <p:cNvSpPr/>
          <p:nvPr/>
        </p:nvSpPr>
        <p:spPr>
          <a:xfrm>
            <a:off x="0" y="0"/>
            <a:ext cx="7772400" cy="747900"/>
          </a:xfrm>
          <a:prstGeom prst="rect">
            <a:avLst/>
          </a:prstGeom>
          <a:solidFill>
            <a:srgbClr val="283F1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pic>
        <p:nvPicPr>
          <p:cNvPr id="107" name="Google Shape;107;p16"/>
          <p:cNvPicPr preferRelativeResize="0"/>
          <p:nvPr/>
        </p:nvPicPr>
        <p:blipFill>
          <a:blip r:embed="rId3">
            <a:alphaModFix/>
          </a:blip>
          <a:stretch>
            <a:fillRect/>
          </a:stretch>
        </p:blipFill>
        <p:spPr>
          <a:xfrm>
            <a:off x="200450" y="25350"/>
            <a:ext cx="428007" cy="657300"/>
          </a:xfrm>
          <a:prstGeom prst="rect">
            <a:avLst/>
          </a:prstGeom>
          <a:noFill/>
          <a:ln>
            <a:noFill/>
          </a:ln>
        </p:spPr>
      </p:pic>
      <p:sp>
        <p:nvSpPr>
          <p:cNvPr id="108" name="Google Shape;108;p16"/>
          <p:cNvSpPr txBox="1"/>
          <p:nvPr/>
        </p:nvSpPr>
        <p:spPr>
          <a:xfrm>
            <a:off x="4432250" y="0"/>
            <a:ext cx="3075300" cy="708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rgbClr val="F1C232"/>
                </a:solidFill>
              </a:rPr>
              <a:t>St  Joseph’s Chiltern is a Child Safe school. </a:t>
            </a:r>
            <a:endParaRPr sz="1000" b="1">
              <a:solidFill>
                <a:srgbClr val="F1C232"/>
              </a:solidFill>
            </a:endParaRPr>
          </a:p>
          <a:p>
            <a:pPr marL="0" lvl="0" indent="0" algn="l" rtl="0">
              <a:spcBef>
                <a:spcPts val="0"/>
              </a:spcBef>
              <a:spcAft>
                <a:spcPts val="0"/>
              </a:spcAft>
              <a:buNone/>
            </a:pPr>
            <a:r>
              <a:rPr lang="en" sz="1000" b="1">
                <a:solidFill>
                  <a:srgbClr val="F1C232"/>
                </a:solidFill>
              </a:rPr>
              <a:t>We value, respect and empower all students to be safe.</a:t>
            </a:r>
            <a:r>
              <a:rPr lang="en">
                <a:solidFill>
                  <a:schemeClr val="dk1"/>
                </a:solidFill>
              </a:rPr>
              <a:t>   </a:t>
            </a:r>
            <a:endParaRPr>
              <a:solidFill>
                <a:schemeClr val="dk1"/>
              </a:solidFill>
            </a:endParaRPr>
          </a:p>
        </p:txBody>
      </p:sp>
      <p:sp>
        <p:nvSpPr>
          <p:cNvPr id="109" name="Google Shape;109;p16"/>
          <p:cNvSpPr txBox="1"/>
          <p:nvPr/>
        </p:nvSpPr>
        <p:spPr>
          <a:xfrm>
            <a:off x="-5317625" y="5497875"/>
            <a:ext cx="2577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chemeClr val="lt1"/>
                </a:solidFill>
              </a:rPr>
              <a:t>a </a:t>
            </a:r>
            <a:endParaRPr b="1">
              <a:solidFill>
                <a:schemeClr val="lt1"/>
              </a:solidFill>
            </a:endParaRPr>
          </a:p>
        </p:txBody>
      </p:sp>
      <p:sp>
        <p:nvSpPr>
          <p:cNvPr id="110" name="Google Shape;110;p16"/>
          <p:cNvSpPr txBox="1"/>
          <p:nvPr/>
        </p:nvSpPr>
        <p:spPr>
          <a:xfrm>
            <a:off x="-2577700" y="4733925"/>
            <a:ext cx="54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b="1"/>
          </a:p>
        </p:txBody>
      </p:sp>
      <p:sp>
        <p:nvSpPr>
          <p:cNvPr id="111" name="Google Shape;111;p16"/>
          <p:cNvSpPr txBox="1"/>
          <p:nvPr/>
        </p:nvSpPr>
        <p:spPr>
          <a:xfrm>
            <a:off x="1153415" y="6793802"/>
            <a:ext cx="5560078" cy="5663058"/>
          </a:xfrm>
          <a:prstGeom prst="rect">
            <a:avLst/>
          </a:prstGeom>
          <a:noFill/>
          <a:ln>
            <a:noFill/>
          </a:ln>
        </p:spPr>
        <p:txBody>
          <a:bodyPr spcFirstLastPara="1" wrap="square" lIns="91425" tIns="91425" rIns="91425" bIns="91425" anchor="t" anchorCtr="0">
            <a:spAutoFit/>
          </a:bodyPr>
          <a:lstStyle/>
          <a:p>
            <a:endParaRPr lang="en-US" b="1" dirty="0"/>
          </a:p>
          <a:p>
            <a:endParaRPr lang="en-US" sz="1000" dirty="0">
              <a:solidFill>
                <a:srgbClr val="323338"/>
              </a:solidFill>
              <a:latin typeface="Calibri"/>
              <a:ea typeface="Calibri"/>
              <a:cs typeface="Calibri"/>
            </a:endParaRPr>
          </a:p>
          <a:p>
            <a:endParaRPr lang="en-US" sz="1000" dirty="0">
              <a:solidFill>
                <a:srgbClr val="323338"/>
              </a:solidFill>
              <a:latin typeface="Calibri"/>
              <a:ea typeface="Calibri"/>
              <a:cs typeface="Calibri"/>
            </a:endParaRPr>
          </a:p>
          <a:p>
            <a:endParaRPr lang="en-US" sz="1000" dirty="0">
              <a:solidFill>
                <a:srgbClr val="323338"/>
              </a:solidFill>
              <a:latin typeface="Calibri"/>
              <a:ea typeface="Calibri"/>
              <a:cs typeface="Calibri"/>
            </a:endParaRPr>
          </a:p>
          <a:p>
            <a:endParaRPr lang="en-US" sz="1000" dirty="0">
              <a:solidFill>
                <a:srgbClr val="323338"/>
              </a:solidFill>
              <a:latin typeface="Calibri"/>
              <a:ea typeface="Calibri"/>
              <a:cs typeface="Calibri"/>
            </a:endParaRPr>
          </a:p>
          <a:p>
            <a:endParaRPr lang="en-US" sz="1000" dirty="0">
              <a:solidFill>
                <a:srgbClr val="323338"/>
              </a:solidFill>
              <a:latin typeface="Calibri"/>
              <a:ea typeface="Calibri"/>
              <a:cs typeface="Calibri"/>
            </a:endParaRPr>
          </a:p>
          <a:p>
            <a:endParaRPr lang="en-US" sz="1000" dirty="0">
              <a:solidFill>
                <a:srgbClr val="323338"/>
              </a:solidFill>
              <a:latin typeface="Calibri"/>
              <a:ea typeface="Calibri"/>
              <a:cs typeface="Calibri"/>
            </a:endParaRPr>
          </a:p>
          <a:p>
            <a:endParaRPr lang="en-US" sz="1000" dirty="0">
              <a:solidFill>
                <a:srgbClr val="323338"/>
              </a:solidFill>
              <a:latin typeface="Calibri"/>
              <a:ea typeface="Calibri"/>
              <a:cs typeface="Calibri"/>
            </a:endParaRPr>
          </a:p>
          <a:p>
            <a:endParaRPr lang="en-US" sz="1000" dirty="0">
              <a:solidFill>
                <a:srgbClr val="323338"/>
              </a:solidFill>
              <a:latin typeface="Calibri"/>
              <a:ea typeface="Calibri"/>
              <a:cs typeface="Calibri"/>
            </a:endParaRPr>
          </a:p>
          <a:p>
            <a:endParaRPr lang="en-US" sz="1000" dirty="0">
              <a:solidFill>
                <a:srgbClr val="323338"/>
              </a:solidFill>
              <a:latin typeface="Calibri"/>
              <a:ea typeface="Calibri"/>
              <a:cs typeface="Calibri"/>
            </a:endParaRPr>
          </a:p>
          <a:p>
            <a:endParaRPr lang="en-US" sz="1000" dirty="0">
              <a:solidFill>
                <a:srgbClr val="323338"/>
              </a:solidFill>
              <a:latin typeface="Calibri"/>
              <a:ea typeface="Calibri"/>
              <a:cs typeface="Calibri"/>
            </a:endParaRPr>
          </a:p>
          <a:p>
            <a:endParaRPr lang="en-US" sz="1000" dirty="0">
              <a:solidFill>
                <a:srgbClr val="323338"/>
              </a:solidFill>
              <a:latin typeface="Calibri"/>
              <a:ea typeface="Calibri"/>
              <a:cs typeface="Calibri"/>
            </a:endParaRPr>
          </a:p>
          <a:p>
            <a:endParaRPr lang="en-US" sz="1000" dirty="0">
              <a:solidFill>
                <a:srgbClr val="323338"/>
              </a:solidFill>
              <a:latin typeface="Calibri"/>
              <a:ea typeface="Calibri"/>
              <a:cs typeface="Calibri"/>
            </a:endParaRPr>
          </a:p>
          <a:p>
            <a:endParaRPr lang="en-US" sz="1000" dirty="0">
              <a:solidFill>
                <a:srgbClr val="323338"/>
              </a:solidFill>
              <a:latin typeface="Calibri"/>
              <a:ea typeface="Calibri"/>
              <a:cs typeface="Calibri"/>
            </a:endParaRPr>
          </a:p>
          <a:p>
            <a:endParaRPr lang="en-US" sz="1000" dirty="0">
              <a:solidFill>
                <a:srgbClr val="323338"/>
              </a:solidFill>
              <a:latin typeface="Calibri"/>
              <a:ea typeface="Calibri"/>
              <a:cs typeface="Calibri"/>
            </a:endParaRPr>
          </a:p>
          <a:p>
            <a:endParaRPr lang="en-US" sz="1000" dirty="0">
              <a:solidFill>
                <a:srgbClr val="323338"/>
              </a:solidFill>
              <a:latin typeface="Calibri"/>
              <a:ea typeface="Calibri"/>
              <a:cs typeface="Calibri"/>
            </a:endParaRPr>
          </a:p>
          <a:p>
            <a:endParaRPr lang="en-US" sz="1000" dirty="0">
              <a:solidFill>
                <a:srgbClr val="323338"/>
              </a:solidFill>
              <a:latin typeface="Calibri"/>
              <a:ea typeface="Calibri"/>
              <a:cs typeface="Calibri"/>
            </a:endParaRPr>
          </a:p>
          <a:p>
            <a:endParaRPr lang="en-US" b="1" dirty="0"/>
          </a:p>
          <a:p>
            <a:endParaRPr lang="en-US" b="1" dirty="0"/>
          </a:p>
          <a:p>
            <a:endParaRPr lang="en-US" b="1" dirty="0"/>
          </a:p>
          <a:p>
            <a:endParaRPr lang="en-US" b="1" dirty="0"/>
          </a:p>
          <a:p>
            <a:endParaRPr lang="en-US" b="1" dirty="0"/>
          </a:p>
          <a:p>
            <a:endParaRPr lang="en-US" b="1" dirty="0"/>
          </a:p>
          <a:p>
            <a:endParaRPr lang="en-US" b="1" dirty="0"/>
          </a:p>
          <a:p>
            <a:endParaRPr lang="en-US" b="1" dirty="0"/>
          </a:p>
          <a:p>
            <a:endParaRPr lang="en-US" b="1" dirty="0"/>
          </a:p>
          <a:p>
            <a:r>
              <a:rPr lang="en-US" b="1" err="1"/>
              <a:t>Attendence</a:t>
            </a:r>
            <a:endParaRPr lang="en-US" b="1"/>
          </a:p>
          <a:p>
            <a:pPr algn="ctr"/>
            <a:r>
              <a:rPr lang="en-GB" sz="2000" b="1" dirty="0"/>
              <a:t>Parish Mass Times</a:t>
            </a:r>
            <a:endParaRPr lang="en-AU" sz="2000" dirty="0"/>
          </a:p>
          <a:p>
            <a:pPr algn="ctr"/>
            <a:r>
              <a:rPr lang="en-GB" sz="1100" dirty="0"/>
              <a:t>6:00PM Saturday</a:t>
            </a:r>
            <a:endParaRPr lang="en-US" sz="1100" dirty="0"/>
          </a:p>
          <a:p>
            <a:pPr algn="ctr"/>
            <a:r>
              <a:rPr lang="en-GB" sz="1100" dirty="0"/>
              <a:t>12pm Wednesday</a:t>
            </a:r>
            <a:endParaRPr lang="en-US" dirty="0"/>
          </a:p>
        </p:txBody>
      </p:sp>
      <p:sp>
        <p:nvSpPr>
          <p:cNvPr id="6" name="TextBox 5">
            <a:extLst>
              <a:ext uri="{FF2B5EF4-FFF2-40B4-BE49-F238E27FC236}">
                <a16:creationId xmlns:a16="http://schemas.microsoft.com/office/drawing/2014/main" id="{3BC80BF8-C634-CE0B-85CA-3DF703F861CF}"/>
              </a:ext>
            </a:extLst>
          </p:cNvPr>
          <p:cNvSpPr txBox="1"/>
          <p:nvPr/>
        </p:nvSpPr>
        <p:spPr>
          <a:xfrm>
            <a:off x="193717" y="745546"/>
            <a:ext cx="7434624" cy="92794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dirty="0">
                <a:latin typeface="Calibri"/>
                <a:cs typeface="Segoe UI"/>
              </a:rPr>
              <a:t>Swimming Program starting on MONDAY</a:t>
            </a:r>
            <a:r>
              <a:rPr lang="en-US" b="1" dirty="0">
                <a:latin typeface="Calibri"/>
                <a:cs typeface="Segoe UI"/>
              </a:rPr>
              <a:t>​</a:t>
            </a:r>
          </a:p>
          <a:p>
            <a:r>
              <a:rPr lang="en-GB" dirty="0">
                <a:latin typeface="Calibri"/>
                <a:cs typeface="Segoe UI"/>
              </a:rPr>
              <a:t>Our swimming program is starting on Monday at the pool. There are a few important changes to our program this year. There will be two swimming groups going to the pool. The first group will be the junior group (F/1/2) and they will be bused down to the pool at 12:45pm for a 1 o'clock lesson. They will be bused back to school at 2pm. The second group which will be the 3-6 group</a:t>
            </a:r>
            <a:r>
              <a:rPr lang="en-US" dirty="0">
                <a:latin typeface="Calibri"/>
                <a:cs typeface="Segoe UI"/>
              </a:rPr>
              <a:t>​ they will be bused down to the pool at 2pm for their lesson.</a:t>
            </a:r>
            <a:r>
              <a:rPr lang="en-US" b="1" dirty="0">
                <a:solidFill>
                  <a:srgbClr val="FF0000"/>
                </a:solidFill>
                <a:latin typeface="Calibri"/>
                <a:cs typeface="Segoe UI"/>
              </a:rPr>
              <a:t> This group however will need to be picked up from the Chiltern pool by 3:15pm. If you want them to walk home from the pool or ride their bikes please let their classroom teacher know in writing or by email by Monday please.</a:t>
            </a:r>
          </a:p>
          <a:p>
            <a:r>
              <a:rPr lang="en-US" b="1" dirty="0">
                <a:solidFill>
                  <a:schemeClr val="tx1"/>
                </a:solidFill>
                <a:latin typeface="Calibri"/>
                <a:cs typeface="Segoe UI"/>
              </a:rPr>
              <a:t>All children will be required to wear sunscreen and a </a:t>
            </a:r>
            <a:r>
              <a:rPr lang="en-US" b="1" dirty="0" err="1">
                <a:solidFill>
                  <a:schemeClr val="tx1"/>
                </a:solidFill>
                <a:latin typeface="Calibri"/>
                <a:cs typeface="Segoe UI"/>
              </a:rPr>
              <a:t>rashy</a:t>
            </a:r>
            <a:r>
              <a:rPr lang="en-US" b="1" dirty="0">
                <a:solidFill>
                  <a:schemeClr val="tx1"/>
                </a:solidFill>
                <a:latin typeface="Calibri"/>
                <a:cs typeface="Segoe UI"/>
              </a:rPr>
              <a:t> or </a:t>
            </a:r>
            <a:r>
              <a:rPr lang="en-US" b="1" dirty="0" err="1">
                <a:solidFill>
                  <a:schemeClr val="tx1"/>
                </a:solidFill>
                <a:latin typeface="Calibri"/>
                <a:cs typeface="Segoe UI"/>
              </a:rPr>
              <a:t>suntop</a:t>
            </a:r>
            <a:r>
              <a:rPr lang="en-US" b="1" dirty="0">
                <a:solidFill>
                  <a:schemeClr val="tx1"/>
                </a:solidFill>
                <a:latin typeface="Calibri"/>
                <a:cs typeface="Segoe UI"/>
              </a:rPr>
              <a:t> as indicated on PAM/SIMON Everywhere.</a:t>
            </a:r>
          </a:p>
          <a:p>
            <a:endParaRPr lang="en-US" i="1" dirty="0">
              <a:solidFill>
                <a:schemeClr val="tx1"/>
              </a:solidFill>
              <a:latin typeface="Calibri"/>
              <a:cs typeface="Segoe UI"/>
            </a:endParaRPr>
          </a:p>
          <a:p>
            <a:r>
              <a:rPr lang="en-US" b="1" dirty="0">
                <a:solidFill>
                  <a:schemeClr val="tx1"/>
                </a:solidFill>
                <a:latin typeface="Calibri"/>
                <a:cs typeface="Segoe UI"/>
              </a:rPr>
              <a:t>Assemblies on Fridays</a:t>
            </a:r>
          </a:p>
          <a:p>
            <a:r>
              <a:rPr lang="en-US" dirty="0">
                <a:solidFill>
                  <a:schemeClr val="tx1"/>
                </a:solidFill>
                <a:latin typeface="Calibri"/>
                <a:cs typeface="Segoe UI"/>
              </a:rPr>
              <a:t>Each Friday we will have a quick assembly to celebrate the success of the children. It will be held promptly at 9am in the Grade 5/6 classroom. Everyone is most welcome to come along.</a:t>
            </a:r>
          </a:p>
          <a:p>
            <a:endParaRPr lang="en-US" b="1" dirty="0">
              <a:solidFill>
                <a:schemeClr val="tx1"/>
              </a:solidFill>
              <a:latin typeface="Calibri"/>
              <a:cs typeface="Segoe UI"/>
            </a:endParaRPr>
          </a:p>
          <a:p>
            <a:r>
              <a:rPr lang="en-US" b="1" dirty="0">
                <a:solidFill>
                  <a:schemeClr val="tx1"/>
                </a:solidFill>
                <a:latin typeface="Calibri"/>
                <a:cs typeface="Segoe UI"/>
              </a:rPr>
              <a:t>Canteen</a:t>
            </a:r>
          </a:p>
          <a:p>
            <a:r>
              <a:rPr lang="en-US" dirty="0">
                <a:solidFill>
                  <a:schemeClr val="tx1"/>
                </a:solidFill>
                <a:latin typeface="Calibri"/>
                <a:cs typeface="Segoe UI"/>
              </a:rPr>
              <a:t>At this stage we are still working on the arrangements for canteen in 2025. So I will let you know in the next week or so what is happening with this.</a:t>
            </a:r>
          </a:p>
          <a:p>
            <a:endParaRPr lang="en-US" b="1" dirty="0">
              <a:solidFill>
                <a:schemeClr val="tx1"/>
              </a:solidFill>
              <a:latin typeface="Calibri"/>
              <a:cs typeface="Segoe UI"/>
            </a:endParaRPr>
          </a:p>
          <a:p>
            <a:r>
              <a:rPr lang="en-US" b="1" dirty="0">
                <a:solidFill>
                  <a:schemeClr val="tx1"/>
                </a:solidFill>
                <a:latin typeface="Calibri"/>
                <a:cs typeface="Segoe UI"/>
              </a:rPr>
              <a:t>Information Session</a:t>
            </a:r>
          </a:p>
          <a:p>
            <a:r>
              <a:rPr lang="en-US" dirty="0">
                <a:solidFill>
                  <a:schemeClr val="tx1"/>
                </a:solidFill>
                <a:latin typeface="Calibri"/>
                <a:cs typeface="Segoe UI"/>
              </a:rPr>
              <a:t>Our information session will be held at school on Tuesday the 25th of February at 5:30pm. The session will allow teachers to explain how their classrooms will run throughout the day and other important information that you will need to know. If you are unable to attend on that evening a parent information handbook will also be sent home with all the information you will need to know.</a:t>
            </a:r>
          </a:p>
          <a:p>
            <a:endParaRPr lang="en-US" b="1" dirty="0">
              <a:latin typeface="Calibri"/>
              <a:cs typeface="Segoe UI"/>
            </a:endParaRPr>
          </a:p>
          <a:p>
            <a:r>
              <a:rPr lang="en-US" b="1" dirty="0">
                <a:latin typeface="Calibri"/>
                <a:cs typeface="Segoe UI"/>
              </a:rPr>
              <a:t>Sports Days</a:t>
            </a:r>
          </a:p>
          <a:p>
            <a:r>
              <a:rPr lang="en-US" dirty="0">
                <a:latin typeface="Calibri"/>
                <a:cs typeface="Segoe UI"/>
              </a:rPr>
              <a:t>Sports days will be as follows.</a:t>
            </a:r>
          </a:p>
          <a:p>
            <a:r>
              <a:rPr lang="en-US" dirty="0">
                <a:latin typeface="Calibri"/>
                <a:cs typeface="Segoe UI"/>
              </a:rPr>
              <a:t>F-2  Wednesday &amp; Thursday </a:t>
            </a:r>
          </a:p>
          <a:p>
            <a:r>
              <a:rPr lang="en-US" dirty="0">
                <a:latin typeface="Calibri"/>
                <a:cs typeface="Segoe UI"/>
              </a:rPr>
              <a:t>3-4  Monday &amp; Thursday</a:t>
            </a:r>
          </a:p>
          <a:p>
            <a:r>
              <a:rPr lang="en-US" dirty="0">
                <a:latin typeface="Calibri"/>
                <a:cs typeface="Segoe UI"/>
              </a:rPr>
              <a:t>5-6  </a:t>
            </a:r>
            <a:r>
              <a:rPr lang="en-US" dirty="0">
                <a:latin typeface="Calibri"/>
                <a:ea typeface="Calibri"/>
                <a:cs typeface="Calibri"/>
              </a:rPr>
              <a:t>Monday &amp; Thursday</a:t>
            </a:r>
            <a:endParaRPr lang="en-US" dirty="0">
              <a:latin typeface="Calibri"/>
              <a:cs typeface="Segoe UI"/>
            </a:endParaRPr>
          </a:p>
          <a:p>
            <a:endParaRPr lang="en-US" dirty="0">
              <a:latin typeface="Calibri"/>
              <a:ea typeface="Calibri"/>
              <a:cs typeface="Calibri"/>
            </a:endParaRPr>
          </a:p>
          <a:p>
            <a:r>
              <a:rPr lang="en-US" b="1" dirty="0">
                <a:ea typeface="Calibri"/>
              </a:rPr>
              <a:t>SCHOOL CLOSURE DAYS 2025: 'Magnify' Staff Professional Learning Days</a:t>
            </a:r>
            <a:endParaRPr lang="en-US" dirty="0">
              <a:ea typeface="Calibri"/>
            </a:endParaRPr>
          </a:p>
          <a:p>
            <a:r>
              <a:rPr lang="en-US" dirty="0">
                <a:ea typeface="Calibri"/>
              </a:rPr>
              <a:t>TERM 1: January 28th and 29th</a:t>
            </a:r>
          </a:p>
          <a:p>
            <a:r>
              <a:rPr lang="en-US" dirty="0">
                <a:ea typeface="Calibri"/>
              </a:rPr>
              <a:t>TERM 2: April 22nd to 24th and June 18th </a:t>
            </a:r>
          </a:p>
          <a:p>
            <a:r>
              <a:rPr lang="en-US" dirty="0">
                <a:ea typeface="Calibri"/>
              </a:rPr>
              <a:t>TERM 3: August 13th </a:t>
            </a:r>
          </a:p>
          <a:p>
            <a:r>
              <a:rPr lang="en-US" dirty="0">
                <a:ea typeface="Calibri"/>
              </a:rPr>
              <a:t>TERM 4: November 3rd, December 5th,18th and 19th</a:t>
            </a:r>
            <a:endParaRPr lang="en-US" dirty="0"/>
          </a:p>
          <a:p>
            <a:endParaRPr lang="en-US" dirty="0">
              <a:ea typeface="Calibri"/>
            </a:endParaRPr>
          </a:p>
          <a:p>
            <a:r>
              <a:rPr lang="en-US" dirty="0">
                <a:ea typeface="Calibri"/>
              </a:rPr>
              <a:t>Have a great week.</a:t>
            </a:r>
          </a:p>
          <a:p>
            <a:r>
              <a:rPr lang="en-US" dirty="0">
                <a:ea typeface="Calibri"/>
              </a:rPr>
              <a:t>Regards</a:t>
            </a:r>
          </a:p>
          <a:p>
            <a:r>
              <a:rPr lang="en-US" dirty="0">
                <a:ea typeface="Calibri"/>
              </a:rPr>
              <a:t>Libby</a:t>
            </a:r>
          </a:p>
          <a:p>
            <a:pPr algn="ctr"/>
            <a:endParaRPr lang="en-US">
              <a:ea typeface="Calibri"/>
            </a:endParaRPr>
          </a:p>
          <a:p>
            <a:endParaRPr lang="en-US" dirty="0">
              <a:latin typeface="Calibri"/>
              <a:ea typeface="Calibri"/>
              <a:cs typeface="Calibri"/>
            </a:endParaRPr>
          </a:p>
          <a:p>
            <a:pPr algn="ctr"/>
            <a:r>
              <a:rPr lang="en-US" sz="900" dirty="0">
                <a:cs typeface="Segoe UI"/>
              </a:rPr>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9"/>
        <p:cNvGrpSpPr/>
        <p:nvPr/>
      </p:nvGrpSpPr>
      <p:grpSpPr>
        <a:xfrm>
          <a:off x="0" y="0"/>
          <a:ext cx="0" cy="0"/>
          <a:chOff x="0" y="0"/>
          <a:chExt cx="0" cy="0"/>
        </a:xfrm>
      </p:grpSpPr>
      <p:sp>
        <p:nvSpPr>
          <p:cNvPr id="120" name="Google Shape;120;p17"/>
          <p:cNvSpPr/>
          <p:nvPr/>
        </p:nvSpPr>
        <p:spPr>
          <a:xfrm>
            <a:off x="0" y="0"/>
            <a:ext cx="7772400" cy="747900"/>
          </a:xfrm>
          <a:prstGeom prst="rect">
            <a:avLst/>
          </a:prstGeom>
          <a:solidFill>
            <a:srgbClr val="283F1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pic>
        <p:nvPicPr>
          <p:cNvPr id="121" name="Google Shape;121;p17"/>
          <p:cNvPicPr preferRelativeResize="0"/>
          <p:nvPr/>
        </p:nvPicPr>
        <p:blipFill>
          <a:blip r:embed="rId3">
            <a:alphaModFix/>
          </a:blip>
          <a:stretch>
            <a:fillRect/>
          </a:stretch>
        </p:blipFill>
        <p:spPr>
          <a:xfrm>
            <a:off x="200450" y="25350"/>
            <a:ext cx="428007" cy="657300"/>
          </a:xfrm>
          <a:prstGeom prst="rect">
            <a:avLst/>
          </a:prstGeom>
          <a:noFill/>
          <a:ln>
            <a:noFill/>
          </a:ln>
        </p:spPr>
      </p:pic>
      <p:sp>
        <p:nvSpPr>
          <p:cNvPr id="122" name="Google Shape;122;p17"/>
          <p:cNvSpPr txBox="1"/>
          <p:nvPr/>
        </p:nvSpPr>
        <p:spPr>
          <a:xfrm>
            <a:off x="4432250" y="0"/>
            <a:ext cx="3075300" cy="708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rgbClr val="F1C232"/>
                </a:solidFill>
              </a:rPr>
              <a:t>St  Joseph’s Chiltern is a Child Safe school. </a:t>
            </a:r>
            <a:endParaRPr sz="1000" b="1">
              <a:solidFill>
                <a:srgbClr val="F1C232"/>
              </a:solidFill>
            </a:endParaRPr>
          </a:p>
          <a:p>
            <a:pPr marL="0" lvl="0" indent="0" algn="l" rtl="0">
              <a:spcBef>
                <a:spcPts val="0"/>
              </a:spcBef>
              <a:spcAft>
                <a:spcPts val="0"/>
              </a:spcAft>
              <a:buNone/>
            </a:pPr>
            <a:r>
              <a:rPr lang="en" sz="1000" b="1">
                <a:solidFill>
                  <a:srgbClr val="F1C232"/>
                </a:solidFill>
              </a:rPr>
              <a:t>We value, respect and empower all students to be safe.</a:t>
            </a:r>
            <a:r>
              <a:rPr lang="en">
                <a:solidFill>
                  <a:schemeClr val="dk1"/>
                </a:solidFill>
              </a:rPr>
              <a:t>   </a:t>
            </a:r>
            <a:endParaRPr>
              <a:solidFill>
                <a:schemeClr val="dk1"/>
              </a:solidFill>
            </a:endParaRPr>
          </a:p>
        </p:txBody>
      </p:sp>
      <p:sp>
        <p:nvSpPr>
          <p:cNvPr id="123" name="Google Shape;123;p17"/>
          <p:cNvSpPr txBox="1"/>
          <p:nvPr/>
        </p:nvSpPr>
        <p:spPr>
          <a:xfrm>
            <a:off x="-5317625" y="5497875"/>
            <a:ext cx="2577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chemeClr val="lt1"/>
                </a:solidFill>
              </a:rPr>
              <a:t>a </a:t>
            </a:r>
            <a:endParaRPr b="1">
              <a:solidFill>
                <a:schemeClr val="lt1"/>
              </a:solidFill>
            </a:endParaRPr>
          </a:p>
        </p:txBody>
      </p:sp>
      <p:sp>
        <p:nvSpPr>
          <p:cNvPr id="124" name="Google Shape;124;p17"/>
          <p:cNvSpPr txBox="1"/>
          <p:nvPr/>
        </p:nvSpPr>
        <p:spPr>
          <a:xfrm>
            <a:off x="-2577700" y="4733925"/>
            <a:ext cx="54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b="1"/>
          </a:p>
        </p:txBody>
      </p:sp>
      <p:sp>
        <p:nvSpPr>
          <p:cNvPr id="5" name="Google Shape;120;p17">
            <a:extLst>
              <a:ext uri="{FF2B5EF4-FFF2-40B4-BE49-F238E27FC236}">
                <a16:creationId xmlns:a16="http://schemas.microsoft.com/office/drawing/2014/main" id="{3EA86CBE-22A8-F424-3BBC-58D9167756BB}"/>
              </a:ext>
            </a:extLst>
          </p:cNvPr>
          <p:cNvSpPr/>
          <p:nvPr/>
        </p:nvSpPr>
        <p:spPr>
          <a:xfrm>
            <a:off x="-9602" y="9313691"/>
            <a:ext cx="7772400" cy="747900"/>
          </a:xfrm>
          <a:prstGeom prst="rect">
            <a:avLst/>
          </a:prstGeom>
          <a:solidFill>
            <a:srgbClr val="283F1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3" name="TextBox 2">
            <a:extLst>
              <a:ext uri="{FF2B5EF4-FFF2-40B4-BE49-F238E27FC236}">
                <a16:creationId xmlns:a16="http://schemas.microsoft.com/office/drawing/2014/main" id="{3A7DE209-7704-4CF2-E571-703855D29B9B}"/>
              </a:ext>
            </a:extLst>
          </p:cNvPr>
          <p:cNvSpPr txBox="1"/>
          <p:nvPr/>
        </p:nvSpPr>
        <p:spPr>
          <a:xfrm>
            <a:off x="200595" y="971991"/>
            <a:ext cx="7297901" cy="738663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AU" b="1" dirty="0">
                <a:solidFill>
                  <a:schemeClr val="tx1"/>
                </a:solidFill>
                <a:latin typeface="Calibri"/>
              </a:rPr>
              <a:t>Our School Uniform</a:t>
            </a:r>
            <a:endParaRPr lang="en-US" b="1">
              <a:solidFill>
                <a:schemeClr val="tx1"/>
              </a:solidFill>
              <a:latin typeface="Calibri"/>
            </a:endParaRPr>
          </a:p>
          <a:p>
            <a:r>
              <a:rPr lang="en-AU" dirty="0">
                <a:solidFill>
                  <a:schemeClr val="tx1"/>
                </a:solidFill>
                <a:latin typeface="Calibri"/>
              </a:rPr>
              <a:t>The St Joseph's uniform is based on the school colours of green and gold. The School approved full uniform is available from Chiltern Post Office.</a:t>
            </a:r>
            <a:r>
              <a:rPr lang="en-AU" dirty="0">
                <a:solidFill>
                  <a:srgbClr val="686868"/>
                </a:solidFill>
                <a:latin typeface="Calibri"/>
              </a:rPr>
              <a:t> </a:t>
            </a:r>
            <a:endParaRPr lang="en-AU">
              <a:latin typeface="Calibri"/>
            </a:endParaRPr>
          </a:p>
          <a:p>
            <a:r>
              <a:rPr lang="en-AU" b="1" dirty="0">
                <a:solidFill>
                  <a:srgbClr val="005734"/>
                </a:solidFill>
                <a:latin typeface="Calibri"/>
              </a:rPr>
              <a:t>   Summer</a:t>
            </a:r>
          </a:p>
          <a:p>
            <a:pPr marL="228600" indent="-228600"/>
            <a:r>
              <a:rPr lang="en-GB" dirty="0">
                <a:solidFill>
                  <a:schemeClr val="tx1"/>
                </a:solidFill>
                <a:latin typeface="Calibri"/>
              </a:rPr>
              <a:t>· </a:t>
            </a:r>
            <a:r>
              <a:rPr lang="en-AU" dirty="0">
                <a:solidFill>
                  <a:schemeClr val="tx1"/>
                </a:solidFill>
                <a:latin typeface="Calibri"/>
              </a:rPr>
              <a:t>Bottle green shorts or green skort or green and white checked dress </a:t>
            </a:r>
          </a:p>
          <a:p>
            <a:pPr marL="228600" indent="-228600"/>
            <a:r>
              <a:rPr lang="en-GB" dirty="0">
                <a:solidFill>
                  <a:schemeClr val="tx1"/>
                </a:solidFill>
                <a:latin typeface="Calibri"/>
              </a:rPr>
              <a:t>· </a:t>
            </a:r>
            <a:r>
              <a:rPr lang="en-AU" dirty="0">
                <a:solidFill>
                  <a:schemeClr val="tx1"/>
                </a:solidFill>
                <a:latin typeface="Calibri"/>
              </a:rPr>
              <a:t>Short sleeve gold polo shirt with bottle green and gold stripes collar</a:t>
            </a:r>
          </a:p>
          <a:p>
            <a:pPr marL="228600" indent="-228600"/>
            <a:r>
              <a:rPr lang="en-GB" dirty="0">
                <a:solidFill>
                  <a:schemeClr val="tx1"/>
                </a:solidFill>
                <a:latin typeface="Calibri"/>
              </a:rPr>
              <a:t>· </a:t>
            </a:r>
            <a:r>
              <a:rPr lang="en-AU" dirty="0">
                <a:solidFill>
                  <a:schemeClr val="tx1"/>
                </a:solidFill>
                <a:latin typeface="Calibri"/>
              </a:rPr>
              <a:t>Black shoes; white socks</a:t>
            </a:r>
          </a:p>
          <a:p>
            <a:pPr marL="228600"/>
            <a:r>
              <a:rPr lang="en-AU" b="1" dirty="0">
                <a:solidFill>
                  <a:schemeClr val="tx1"/>
                </a:solidFill>
                <a:latin typeface="Calibri"/>
              </a:rPr>
              <a:t>Bottle green school hat (logo)</a:t>
            </a:r>
          </a:p>
          <a:p>
            <a:pPr marL="228600"/>
            <a:endParaRPr lang="en-AU" b="1" dirty="0">
              <a:solidFill>
                <a:srgbClr val="686868"/>
              </a:solidFill>
              <a:latin typeface="Calibri"/>
            </a:endParaRPr>
          </a:p>
          <a:p>
            <a:pPr marL="228600"/>
            <a:r>
              <a:rPr lang="en-AU" b="1" dirty="0">
                <a:solidFill>
                  <a:srgbClr val="005734"/>
                </a:solidFill>
                <a:latin typeface="Calibri"/>
              </a:rPr>
              <a:t>Winter </a:t>
            </a:r>
          </a:p>
          <a:p>
            <a:pPr marL="228600" indent="-228600"/>
            <a:r>
              <a:rPr lang="en-GB" dirty="0">
                <a:solidFill>
                  <a:schemeClr val="tx1"/>
                </a:solidFill>
                <a:latin typeface="Calibri"/>
              </a:rPr>
              <a:t>· </a:t>
            </a:r>
            <a:r>
              <a:rPr lang="en-AU" dirty="0">
                <a:solidFill>
                  <a:schemeClr val="tx1"/>
                </a:solidFill>
                <a:latin typeface="Calibri"/>
              </a:rPr>
              <a:t>Green pants </a:t>
            </a:r>
          </a:p>
          <a:p>
            <a:pPr marL="228600" indent="-228600"/>
            <a:r>
              <a:rPr lang="en-GB" dirty="0">
                <a:solidFill>
                  <a:schemeClr val="tx1"/>
                </a:solidFill>
                <a:latin typeface="Calibri"/>
              </a:rPr>
              <a:t>· </a:t>
            </a:r>
            <a:r>
              <a:rPr lang="en-AU" dirty="0">
                <a:solidFill>
                  <a:schemeClr val="tx1"/>
                </a:solidFill>
                <a:latin typeface="Calibri"/>
              </a:rPr>
              <a:t>Gold polo shirt (long or short sleeve) with bottle green and gold stripes collar</a:t>
            </a:r>
          </a:p>
          <a:p>
            <a:pPr marL="228600" indent="-228600"/>
            <a:r>
              <a:rPr lang="en-GB" dirty="0">
                <a:solidFill>
                  <a:schemeClr val="tx1"/>
                </a:solidFill>
                <a:latin typeface="Calibri"/>
              </a:rPr>
              <a:t>· </a:t>
            </a:r>
            <a:r>
              <a:rPr lang="en-AU" dirty="0">
                <a:solidFill>
                  <a:schemeClr val="tx1"/>
                </a:solidFill>
                <a:latin typeface="Calibri"/>
              </a:rPr>
              <a:t>Bottle green bomber jacket (logo)</a:t>
            </a:r>
          </a:p>
          <a:p>
            <a:pPr marL="228600"/>
            <a:r>
              <a:rPr lang="en-AU" b="1" dirty="0">
                <a:solidFill>
                  <a:schemeClr val="tx1"/>
                </a:solidFill>
                <a:latin typeface="Calibri"/>
              </a:rPr>
              <a:t>Black shoes; white or grey socks </a:t>
            </a:r>
          </a:p>
          <a:p>
            <a:pPr marL="228600"/>
            <a:endParaRPr lang="en-AU" b="1" dirty="0">
              <a:solidFill>
                <a:srgbClr val="686868"/>
              </a:solidFill>
              <a:latin typeface="Calibri"/>
            </a:endParaRPr>
          </a:p>
          <a:p>
            <a:pPr marL="228600"/>
            <a:r>
              <a:rPr lang="en-AU" b="1" dirty="0">
                <a:solidFill>
                  <a:srgbClr val="005734"/>
                </a:solidFill>
                <a:latin typeface="Calibri"/>
              </a:rPr>
              <a:t>Sport</a:t>
            </a:r>
          </a:p>
          <a:p>
            <a:pPr marL="228600" indent="-228600"/>
            <a:r>
              <a:rPr lang="en-GB" dirty="0">
                <a:solidFill>
                  <a:schemeClr val="tx1"/>
                </a:solidFill>
                <a:latin typeface="Calibri"/>
              </a:rPr>
              <a:t>· </a:t>
            </a:r>
            <a:r>
              <a:rPr lang="en-AU" dirty="0">
                <a:solidFill>
                  <a:schemeClr val="tx1"/>
                </a:solidFill>
                <a:latin typeface="Calibri"/>
              </a:rPr>
              <a:t>Green shorts or green skort or green tracksuit pants </a:t>
            </a:r>
            <a:endParaRPr lang="en-AU">
              <a:solidFill>
                <a:schemeClr val="tx1"/>
              </a:solidFill>
              <a:latin typeface="Calibri"/>
            </a:endParaRPr>
          </a:p>
          <a:p>
            <a:pPr marL="228600" indent="-228600"/>
            <a:r>
              <a:rPr lang="en-GB" dirty="0">
                <a:solidFill>
                  <a:schemeClr val="tx1"/>
                </a:solidFill>
                <a:latin typeface="Calibri"/>
              </a:rPr>
              <a:t>· </a:t>
            </a:r>
            <a:r>
              <a:rPr lang="en-AU" dirty="0">
                <a:solidFill>
                  <a:schemeClr val="tx1"/>
                </a:solidFill>
                <a:latin typeface="Calibri"/>
              </a:rPr>
              <a:t>Gold polo shirt (long or short sleeve) with bottle green and gold stripes collar</a:t>
            </a:r>
            <a:endParaRPr lang="en-AU">
              <a:solidFill>
                <a:schemeClr val="tx1"/>
              </a:solidFill>
              <a:latin typeface="Calibri"/>
            </a:endParaRPr>
          </a:p>
          <a:p>
            <a:pPr marL="228600"/>
            <a:r>
              <a:rPr lang="en-AU" b="1" dirty="0">
                <a:solidFill>
                  <a:schemeClr val="tx1"/>
                </a:solidFill>
                <a:latin typeface="Calibri"/>
              </a:rPr>
              <a:t>Black shoes; white socks </a:t>
            </a:r>
          </a:p>
          <a:p>
            <a:pPr marL="228600"/>
            <a:endParaRPr lang="en-AU" b="1" dirty="0">
              <a:solidFill>
                <a:srgbClr val="686868"/>
              </a:solidFill>
              <a:latin typeface="Calibri"/>
            </a:endParaRPr>
          </a:p>
          <a:p>
            <a:pPr marL="228600"/>
            <a:r>
              <a:rPr lang="en-AU" b="1" dirty="0">
                <a:solidFill>
                  <a:srgbClr val="005734"/>
                </a:solidFill>
                <a:latin typeface="Calibri"/>
              </a:rPr>
              <a:t>Sun Smart </a:t>
            </a:r>
          </a:p>
          <a:p>
            <a:pPr marL="228600"/>
            <a:r>
              <a:rPr lang="en-AU" dirty="0">
                <a:solidFill>
                  <a:schemeClr val="tx1"/>
                </a:solidFill>
                <a:latin typeface="Calibri"/>
              </a:rPr>
              <a:t>School hats are worn in terms 1 and 4. Children without a hat are asked to play under the veranda.</a:t>
            </a:r>
          </a:p>
          <a:p>
            <a:pPr marL="228600"/>
            <a:r>
              <a:rPr lang="en-AU" b="1" dirty="0">
                <a:solidFill>
                  <a:srgbClr val="005734"/>
                </a:solidFill>
                <a:latin typeface="Calibri"/>
              </a:rPr>
              <a:t>Accessories</a:t>
            </a:r>
          </a:p>
          <a:p>
            <a:pPr marL="228600"/>
            <a:r>
              <a:rPr lang="en-AU" dirty="0">
                <a:solidFill>
                  <a:schemeClr val="tx1"/>
                </a:solidFill>
                <a:latin typeface="Calibri"/>
              </a:rPr>
              <a:t>No jewellery, colourful hair accessories, make-up or nail polish are to be worn at school.</a:t>
            </a:r>
          </a:p>
          <a:p>
            <a:pPr marL="228600"/>
            <a:r>
              <a:rPr lang="en-AU" dirty="0">
                <a:solidFill>
                  <a:schemeClr val="tx1"/>
                </a:solidFill>
                <a:latin typeface="Calibri"/>
              </a:rPr>
              <a:t>All clothing is to be clearly labelled with your child’s name. </a:t>
            </a:r>
          </a:p>
          <a:p>
            <a:endParaRPr lang="en-GB"/>
          </a:p>
          <a:p>
            <a:pPr algn="ctr"/>
            <a:r>
              <a:rPr lang="en-US" sz="1600" b="1" dirty="0">
                <a:solidFill>
                  <a:srgbClr val="458763"/>
                </a:solidFill>
              </a:rPr>
              <a:t>INTERESTED IN BEING PART OF OUR PARENTS &amp; FRIENDS? </a:t>
            </a:r>
            <a:endParaRPr lang="en-US" sz="1600" dirty="0"/>
          </a:p>
          <a:p>
            <a:pPr algn="ctr"/>
            <a:r>
              <a:rPr lang="en-US" sz="1600" b="1" dirty="0">
                <a:solidFill>
                  <a:srgbClr val="458763"/>
                </a:solidFill>
              </a:rPr>
              <a:t>WOULD YOU LIKE TO BE PART OF THE NEXT SCHOOL ADVISORY COUNCIL IN 2025? </a:t>
            </a:r>
            <a:endParaRPr lang="en-US" sz="1600" dirty="0"/>
          </a:p>
          <a:p>
            <a:r>
              <a:rPr lang="en-US" sz="1600" dirty="0"/>
              <a:t>Are you keen to take an active role in your child's school? Time commitment is limited to once or twice a term. Please see me if you are interested. Your contribution is always valued. </a:t>
            </a:r>
            <a:endParaRPr lang="en-GB" dirty="0"/>
          </a:p>
        </p:txBody>
      </p:sp>
    </p:spTree>
    <p:extLst>
      <p:ext uri="{BB962C8B-B14F-4D97-AF65-F5344CB8AC3E}">
        <p14:creationId xmlns:p14="http://schemas.microsoft.com/office/powerpoint/2010/main" val="4279670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9"/>
        <p:cNvGrpSpPr/>
        <p:nvPr/>
      </p:nvGrpSpPr>
      <p:grpSpPr>
        <a:xfrm>
          <a:off x="0" y="0"/>
          <a:ext cx="0" cy="0"/>
          <a:chOff x="0" y="0"/>
          <a:chExt cx="0" cy="0"/>
        </a:xfrm>
      </p:grpSpPr>
      <p:sp>
        <p:nvSpPr>
          <p:cNvPr id="80" name="Google Shape;80;p14"/>
          <p:cNvSpPr/>
          <p:nvPr/>
        </p:nvSpPr>
        <p:spPr>
          <a:xfrm>
            <a:off x="-12" y="-567900"/>
            <a:ext cx="7772400" cy="747900"/>
          </a:xfrm>
          <a:prstGeom prst="rect">
            <a:avLst/>
          </a:prstGeom>
          <a:solidFill>
            <a:srgbClr val="283F1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pic>
        <p:nvPicPr>
          <p:cNvPr id="81" name="Google Shape;81;p14"/>
          <p:cNvPicPr preferRelativeResize="0"/>
          <p:nvPr/>
        </p:nvPicPr>
        <p:blipFill>
          <a:blip r:embed="rId4">
            <a:alphaModFix/>
          </a:blip>
          <a:stretch>
            <a:fillRect/>
          </a:stretch>
        </p:blipFill>
        <p:spPr>
          <a:xfrm>
            <a:off x="292800" y="-492050"/>
            <a:ext cx="428007" cy="657300"/>
          </a:xfrm>
          <a:prstGeom prst="rect">
            <a:avLst/>
          </a:prstGeom>
          <a:noFill/>
          <a:ln>
            <a:noFill/>
          </a:ln>
        </p:spPr>
      </p:pic>
      <p:sp>
        <p:nvSpPr>
          <p:cNvPr id="82" name="Google Shape;82;p14"/>
          <p:cNvSpPr txBox="1"/>
          <p:nvPr/>
        </p:nvSpPr>
        <p:spPr>
          <a:xfrm>
            <a:off x="-5317625" y="5497875"/>
            <a:ext cx="2577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chemeClr val="lt1"/>
                </a:solidFill>
              </a:rPr>
              <a:t>a </a:t>
            </a:r>
            <a:endParaRPr b="1">
              <a:solidFill>
                <a:schemeClr val="lt1"/>
              </a:solidFill>
            </a:endParaRPr>
          </a:p>
        </p:txBody>
      </p:sp>
      <p:sp>
        <p:nvSpPr>
          <p:cNvPr id="83" name="Google Shape;83;p14"/>
          <p:cNvSpPr txBox="1"/>
          <p:nvPr/>
        </p:nvSpPr>
        <p:spPr>
          <a:xfrm>
            <a:off x="-2577700" y="4733925"/>
            <a:ext cx="54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b="1"/>
          </a:p>
        </p:txBody>
      </p:sp>
      <p:sp>
        <p:nvSpPr>
          <p:cNvPr id="84" name="Google Shape;84;p14"/>
          <p:cNvSpPr txBox="1"/>
          <p:nvPr/>
        </p:nvSpPr>
        <p:spPr>
          <a:xfrm>
            <a:off x="294638" y="179627"/>
            <a:ext cx="7100700" cy="430857"/>
          </a:xfrm>
          <a:prstGeom prst="rect">
            <a:avLst/>
          </a:prstGeom>
          <a:solidFill>
            <a:srgbClr val="D0E0E3"/>
          </a:solid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algn="ctr"/>
            <a:r>
              <a:rPr lang="en" sz="1600" b="1" dirty="0">
                <a:latin typeface="Roboto"/>
                <a:ea typeface="Short Stack"/>
                <a:cs typeface="Short Stack"/>
                <a:sym typeface="Short Stack"/>
              </a:rPr>
              <a:t> COMMUNITY CALENDAR </a:t>
            </a:r>
            <a:endParaRPr lang="en-US" sz="1600" b="1" dirty="0">
              <a:latin typeface="Roboto"/>
              <a:ea typeface="Short Stack"/>
              <a:cs typeface="Short Stack"/>
            </a:endParaRPr>
          </a:p>
        </p:txBody>
      </p:sp>
      <p:sp>
        <p:nvSpPr>
          <p:cNvPr id="85" name="Google Shape;85;p14"/>
          <p:cNvSpPr txBox="1"/>
          <p:nvPr/>
        </p:nvSpPr>
        <p:spPr>
          <a:xfrm>
            <a:off x="0" y="-567900"/>
            <a:ext cx="30000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a:solidFill>
                  <a:schemeClr val="dk1"/>
                </a:solidFill>
              </a:rPr>
              <a:t> </a:t>
            </a:r>
            <a:endParaRPr/>
          </a:p>
        </p:txBody>
      </p:sp>
      <p:sp>
        <p:nvSpPr>
          <p:cNvPr id="86" name="Google Shape;86;p14"/>
          <p:cNvSpPr txBox="1"/>
          <p:nvPr/>
        </p:nvSpPr>
        <p:spPr>
          <a:xfrm>
            <a:off x="1153400" y="-355500"/>
            <a:ext cx="86112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solidFill>
                  <a:srgbClr val="F1C232"/>
                </a:solidFill>
              </a:rPr>
              <a:t>St Joseph’s Chiltern is a Child Safe school. We value, respect and empower all our students to be safe. </a:t>
            </a:r>
            <a:endParaRPr/>
          </a:p>
        </p:txBody>
      </p:sp>
      <p:graphicFrame>
        <p:nvGraphicFramePr>
          <p:cNvPr id="8" name="Table 7">
            <a:extLst>
              <a:ext uri="{FF2B5EF4-FFF2-40B4-BE49-F238E27FC236}">
                <a16:creationId xmlns:a16="http://schemas.microsoft.com/office/drawing/2014/main" id="{996E948B-4BC6-E004-E3D9-276369229763}"/>
              </a:ext>
            </a:extLst>
          </p:cNvPr>
          <p:cNvGraphicFramePr>
            <a:graphicFrameLocks noGrp="1"/>
          </p:cNvGraphicFramePr>
          <p:nvPr>
            <p:extLst>
              <p:ext uri="{D42A27DB-BD31-4B8C-83A1-F6EECF244321}">
                <p14:modId xmlns:p14="http://schemas.microsoft.com/office/powerpoint/2010/main" val="2009812038"/>
              </p:ext>
            </p:extLst>
          </p:nvPr>
        </p:nvGraphicFramePr>
        <p:xfrm>
          <a:off x="406646" y="610230"/>
          <a:ext cx="6969653" cy="9101203"/>
        </p:xfrm>
        <a:graphic>
          <a:graphicData uri="http://schemas.openxmlformats.org/drawingml/2006/table">
            <a:tbl>
              <a:tblPr firstRow="1" firstCol="1" bandRow="1">
                <a:tableStyleId>{6D2AD16D-93D1-4B42-8B7B-00EF7D3A80F3}</a:tableStyleId>
              </a:tblPr>
              <a:tblGrid>
                <a:gridCol w="3313355">
                  <a:extLst>
                    <a:ext uri="{9D8B030D-6E8A-4147-A177-3AD203B41FA5}">
                      <a16:colId xmlns:a16="http://schemas.microsoft.com/office/drawing/2014/main" val="3838526002"/>
                    </a:ext>
                  </a:extLst>
                </a:gridCol>
                <a:gridCol w="3656298">
                  <a:extLst>
                    <a:ext uri="{9D8B030D-6E8A-4147-A177-3AD203B41FA5}">
                      <a16:colId xmlns:a16="http://schemas.microsoft.com/office/drawing/2014/main" val="3537139122"/>
                    </a:ext>
                  </a:extLst>
                </a:gridCol>
              </a:tblGrid>
              <a:tr h="515539">
                <a:tc>
                  <a:txBody>
                    <a:bodyPr/>
                    <a:lstStyle/>
                    <a:p>
                      <a:r>
                        <a:rPr lang="en-US" dirty="0">
                          <a:effectLst/>
                        </a:rPr>
                        <a:t>Monday 10th of February</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tc>
                  <a:txBody>
                    <a:bodyPr/>
                    <a:lstStyle/>
                    <a:p>
                      <a:pPr lvl="0">
                        <a:buNone/>
                      </a:pPr>
                      <a:r>
                        <a:rPr lang="en-US" sz="1400" b="0" i="0" u="none" strike="noStrike" noProof="0" dirty="0">
                          <a:solidFill>
                            <a:srgbClr val="000000"/>
                          </a:solidFill>
                          <a:effectLst/>
                          <a:latin typeface="Arial"/>
                        </a:rPr>
                        <a:t>Swimming starts and for the whole week</a:t>
                      </a:r>
                      <a:endParaRPr lang="en-US" dirty="0"/>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extLst>
                  <a:ext uri="{0D108BD9-81ED-4DB2-BD59-A6C34878D82A}">
                    <a16:rowId xmlns:a16="http://schemas.microsoft.com/office/drawing/2014/main" val="3073738224"/>
                  </a:ext>
                </a:extLst>
              </a:tr>
              <a:tr h="403465">
                <a:tc>
                  <a:txBody>
                    <a:bodyPr/>
                    <a:lstStyle/>
                    <a:p>
                      <a:r>
                        <a:rPr lang="en-US" dirty="0">
                          <a:effectLst/>
                        </a:rPr>
                        <a:t>Wednesdays 12th/19th/26th of February</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tc>
                  <a:txBody>
                    <a:bodyPr/>
                    <a:lstStyle/>
                    <a:p>
                      <a:r>
                        <a:rPr lang="en-US" dirty="0">
                          <a:effectLst/>
                        </a:rPr>
                        <a:t>Foundations rest days</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extLst>
                  <a:ext uri="{0D108BD9-81ED-4DB2-BD59-A6C34878D82A}">
                    <a16:rowId xmlns:a16="http://schemas.microsoft.com/office/drawing/2014/main" val="3527801207"/>
                  </a:ext>
                </a:extLst>
              </a:tr>
              <a:tr h="313805">
                <a:tc gridSpan="2">
                  <a:txBody>
                    <a:bodyPr/>
                    <a:lstStyle/>
                    <a:p>
                      <a:pPr lvl="7" algn="ctr"/>
                      <a:endParaRPr lang="en-US" b="1" dirty="0">
                        <a:effectLst/>
                      </a:endParaRP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1132613249"/>
                  </a:ext>
                </a:extLst>
              </a:tr>
              <a:tr h="425879">
                <a:tc>
                  <a:txBody>
                    <a:bodyPr/>
                    <a:lstStyle/>
                    <a:p>
                      <a:r>
                        <a:rPr lang="en-US" dirty="0">
                          <a:effectLst/>
                        </a:rPr>
                        <a:t>Tuesday 18th of February</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tc>
                  <a:txBody>
                    <a:bodyPr/>
                    <a:lstStyle/>
                    <a:p>
                      <a:pPr lvl="0">
                        <a:buNone/>
                      </a:pPr>
                      <a:r>
                        <a:rPr lang="en-US" sz="1400" b="0" i="0" u="none" strike="noStrike" noProof="0" dirty="0">
                          <a:solidFill>
                            <a:srgbClr val="000000"/>
                          </a:solidFill>
                          <a:effectLst/>
                          <a:latin typeface="Arial"/>
                        </a:rPr>
                        <a:t>Opening School Mass 12pm</a:t>
                      </a:r>
                      <a:endParaRPr lang="en-US" dirty="0"/>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extLst>
                  <a:ext uri="{0D108BD9-81ED-4DB2-BD59-A6C34878D82A}">
                    <a16:rowId xmlns:a16="http://schemas.microsoft.com/office/drawing/2014/main" val="3402297357"/>
                  </a:ext>
                </a:extLst>
              </a:tr>
              <a:tr h="381049">
                <a:tc>
                  <a:txBody>
                    <a:bodyPr/>
                    <a:lstStyle/>
                    <a:p>
                      <a:r>
                        <a:rPr lang="en-US" dirty="0">
                          <a:effectLst/>
                        </a:rPr>
                        <a:t>Tuesday 25th February</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tc>
                  <a:txBody>
                    <a:bodyPr/>
                    <a:lstStyle/>
                    <a:p>
                      <a:r>
                        <a:rPr lang="en-US" dirty="0">
                          <a:effectLst/>
                        </a:rPr>
                        <a:t>Information Evening at 5:30pm</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extLst>
                  <a:ext uri="{0D108BD9-81ED-4DB2-BD59-A6C34878D82A}">
                    <a16:rowId xmlns:a16="http://schemas.microsoft.com/office/drawing/2014/main" val="3218420972"/>
                  </a:ext>
                </a:extLst>
              </a:tr>
              <a:tr h="582783">
                <a:tc>
                  <a:txBody>
                    <a:bodyPr/>
                    <a:lstStyle/>
                    <a:p>
                      <a:r>
                        <a:rPr lang="en-US" dirty="0">
                          <a:effectLst/>
                        </a:rPr>
                        <a:t>Tuesday 4th March</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tc>
                  <a:txBody>
                    <a:bodyPr/>
                    <a:lstStyle/>
                    <a:p>
                      <a:r>
                        <a:rPr lang="en-US" dirty="0">
                          <a:effectLst/>
                        </a:rPr>
                        <a:t>Shrove Tuesday</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extLst>
                  <a:ext uri="{0D108BD9-81ED-4DB2-BD59-A6C34878D82A}">
                    <a16:rowId xmlns:a16="http://schemas.microsoft.com/office/drawing/2014/main" val="908943674"/>
                  </a:ext>
                </a:extLst>
              </a:tr>
              <a:tr h="381049">
                <a:tc>
                  <a:txBody>
                    <a:bodyPr/>
                    <a:lstStyle/>
                    <a:p>
                      <a:r>
                        <a:rPr lang="en-US" dirty="0">
                          <a:effectLst/>
                        </a:rPr>
                        <a:t>Wednesday 5th March</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tc>
                  <a:txBody>
                    <a:bodyPr/>
                    <a:lstStyle/>
                    <a:p>
                      <a:r>
                        <a:rPr lang="en-US" dirty="0">
                          <a:effectLst/>
                        </a:rPr>
                        <a:t>Ash Wednesday 12pm Mass</a:t>
                      </a:r>
                    </a:p>
                    <a:p>
                      <a:pPr lvl="0">
                        <a:buNone/>
                      </a:pPr>
                      <a:r>
                        <a:rPr lang="en-US" dirty="0">
                          <a:effectLst/>
                        </a:rPr>
                        <a:t>Foundations students full time.</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extLst>
                  <a:ext uri="{0D108BD9-81ED-4DB2-BD59-A6C34878D82A}">
                    <a16:rowId xmlns:a16="http://schemas.microsoft.com/office/drawing/2014/main" val="279926814"/>
                  </a:ext>
                </a:extLst>
              </a:tr>
              <a:tr h="448293">
                <a:tc>
                  <a:txBody>
                    <a:bodyPr/>
                    <a:lstStyle/>
                    <a:p>
                      <a:r>
                        <a:rPr lang="en-US" dirty="0">
                          <a:effectLst/>
                        </a:rPr>
                        <a:t>Monday 10th March</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tc>
                  <a:txBody>
                    <a:bodyPr/>
                    <a:lstStyle/>
                    <a:p>
                      <a:pPr lvl="0">
                        <a:buNone/>
                      </a:pPr>
                      <a:r>
                        <a:rPr lang="en-US" sz="1400" b="0" i="0" u="none" strike="noStrike" noProof="0" dirty="0">
                          <a:solidFill>
                            <a:srgbClr val="000000"/>
                          </a:solidFill>
                          <a:effectLst/>
                          <a:latin typeface="Arial"/>
                        </a:rPr>
                        <a:t>Labour Day Public Holiday </a:t>
                      </a:r>
                      <a:endParaRPr lang="en-US" dirty="0"/>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extLst>
                  <a:ext uri="{0D108BD9-81ED-4DB2-BD59-A6C34878D82A}">
                    <a16:rowId xmlns:a16="http://schemas.microsoft.com/office/drawing/2014/main" val="560572596"/>
                  </a:ext>
                </a:extLst>
              </a:tr>
              <a:tr h="493123">
                <a:tc>
                  <a:txBody>
                    <a:bodyPr/>
                    <a:lstStyle/>
                    <a:p>
                      <a:pPr lvl="0">
                        <a:buNone/>
                      </a:pPr>
                      <a:r>
                        <a:rPr lang="en-US" dirty="0">
                          <a:effectLst/>
                        </a:rPr>
                        <a:t>Wednesday 12th</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tc>
                  <a:txBody>
                    <a:bodyPr/>
                    <a:lstStyle/>
                    <a:p>
                      <a:r>
                        <a:rPr lang="en-US" dirty="0">
                          <a:effectLst/>
                        </a:rPr>
                        <a:t>NAPLAN Testing begins for Grades 3 &amp; 5</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extLst>
                  <a:ext uri="{0D108BD9-81ED-4DB2-BD59-A6C34878D82A}">
                    <a16:rowId xmlns:a16="http://schemas.microsoft.com/office/drawing/2014/main" val="3800209572"/>
                  </a:ext>
                </a:extLst>
              </a:tr>
              <a:tr h="493123">
                <a:tc>
                  <a:txBody>
                    <a:bodyPr/>
                    <a:lstStyle/>
                    <a:p>
                      <a:pPr lvl="0">
                        <a:buNone/>
                      </a:pPr>
                      <a:r>
                        <a:rPr lang="en-US" dirty="0">
                          <a:effectLst/>
                        </a:rPr>
                        <a:t>Thursday 20th March</a:t>
                      </a:r>
                    </a:p>
                  </a:txBody>
                  <a:tcPr marL="0" marR="0" marT="0" marB="0">
                    <a:lnL w="12700">
                      <a:solidFill>
                        <a:srgbClr val="9E9E9E"/>
                      </a:solidFill>
                    </a:lnL>
                    <a:lnR w="12700">
                      <a:solidFill>
                        <a:srgbClr val="9E9E9E"/>
                      </a:solidFill>
                    </a:lnR>
                    <a:lnT w="12700">
                      <a:solidFill>
                        <a:srgbClr val="9E9E9E"/>
                      </a:solidFill>
                    </a:lnT>
                    <a:lnB w="12700">
                      <a:solidFill>
                        <a:srgbClr val="9E9E9E"/>
                      </a:solidFill>
                    </a:lnB>
                    <a:noFill/>
                  </a:tcPr>
                </a:tc>
                <a:tc>
                  <a:txBody>
                    <a:bodyPr/>
                    <a:lstStyle/>
                    <a:p>
                      <a:pPr lvl="0">
                        <a:buNone/>
                      </a:pPr>
                      <a:r>
                        <a:rPr lang="en-US" dirty="0">
                          <a:effectLst/>
                        </a:rPr>
                        <a:t>Family Sports Night</a:t>
                      </a:r>
                    </a:p>
                  </a:txBody>
                  <a:tcPr marL="0" marR="0" marT="0" marB="0">
                    <a:lnL w="12700">
                      <a:solidFill>
                        <a:srgbClr val="9E9E9E"/>
                      </a:solidFill>
                    </a:lnL>
                    <a:lnR w="12700">
                      <a:solidFill>
                        <a:srgbClr val="9E9E9E"/>
                      </a:solidFill>
                    </a:lnR>
                    <a:lnT w="12700">
                      <a:solidFill>
                        <a:srgbClr val="9E9E9E"/>
                      </a:solidFill>
                    </a:lnT>
                    <a:lnB w="12700">
                      <a:solidFill>
                        <a:srgbClr val="9E9E9E"/>
                      </a:solidFill>
                    </a:lnB>
                    <a:noFill/>
                  </a:tcPr>
                </a:tc>
                <a:extLst>
                  <a:ext uri="{0D108BD9-81ED-4DB2-BD59-A6C34878D82A}">
                    <a16:rowId xmlns:a16="http://schemas.microsoft.com/office/drawing/2014/main" val="2600395401"/>
                  </a:ext>
                </a:extLst>
              </a:tr>
              <a:tr h="493123">
                <a:tc>
                  <a:txBody>
                    <a:bodyPr/>
                    <a:lstStyle/>
                    <a:p>
                      <a:pPr lvl="0">
                        <a:buNone/>
                      </a:pPr>
                      <a:r>
                        <a:rPr lang="en-US" dirty="0">
                          <a:effectLst/>
                        </a:rPr>
                        <a:t>Monday 24th March</a:t>
                      </a:r>
                    </a:p>
                  </a:txBody>
                  <a:tcPr marL="0" marR="0" marT="0" marB="0">
                    <a:lnL w="12700">
                      <a:solidFill>
                        <a:srgbClr val="9E9E9E"/>
                      </a:solidFill>
                    </a:lnL>
                    <a:lnR w="12700">
                      <a:solidFill>
                        <a:srgbClr val="9E9E9E"/>
                      </a:solidFill>
                    </a:lnR>
                    <a:lnT w="12700">
                      <a:solidFill>
                        <a:srgbClr val="9E9E9E"/>
                      </a:solidFill>
                    </a:lnT>
                    <a:lnB w="12700">
                      <a:solidFill>
                        <a:srgbClr val="9E9E9E"/>
                      </a:solidFill>
                    </a:lnB>
                    <a:noFill/>
                  </a:tcPr>
                </a:tc>
                <a:tc>
                  <a:txBody>
                    <a:bodyPr/>
                    <a:lstStyle/>
                    <a:p>
                      <a:pPr lvl="0">
                        <a:buNone/>
                      </a:pPr>
                      <a:r>
                        <a:rPr lang="en-US" dirty="0">
                          <a:effectLst/>
                        </a:rPr>
                        <a:t>Italian Excursion to Rutherglen </a:t>
                      </a:r>
                    </a:p>
                  </a:txBody>
                  <a:tcPr marL="0" marR="0" marT="0" marB="0">
                    <a:lnL w="12700">
                      <a:solidFill>
                        <a:srgbClr val="9E9E9E"/>
                      </a:solidFill>
                    </a:lnL>
                    <a:lnR w="12700">
                      <a:solidFill>
                        <a:srgbClr val="9E9E9E"/>
                      </a:solidFill>
                    </a:lnR>
                    <a:lnT w="12700">
                      <a:solidFill>
                        <a:srgbClr val="9E9E9E"/>
                      </a:solidFill>
                    </a:lnT>
                    <a:lnB w="12700">
                      <a:solidFill>
                        <a:srgbClr val="9E9E9E"/>
                      </a:solidFill>
                    </a:lnB>
                    <a:noFill/>
                  </a:tcPr>
                </a:tc>
                <a:extLst>
                  <a:ext uri="{0D108BD9-81ED-4DB2-BD59-A6C34878D82A}">
                    <a16:rowId xmlns:a16="http://schemas.microsoft.com/office/drawing/2014/main" val="1109899571"/>
                  </a:ext>
                </a:extLst>
              </a:tr>
              <a:tr h="493123">
                <a:tc>
                  <a:txBody>
                    <a:bodyPr/>
                    <a:lstStyle/>
                    <a:p>
                      <a:pPr lvl="0">
                        <a:buNone/>
                      </a:pPr>
                      <a:r>
                        <a:rPr lang="en-US" dirty="0">
                          <a:effectLst/>
                        </a:rPr>
                        <a:t>Friday 4th April</a:t>
                      </a:r>
                    </a:p>
                  </a:txBody>
                  <a:tcPr marL="0" marR="0" marT="0" marB="0">
                    <a:lnL w="12700">
                      <a:solidFill>
                        <a:srgbClr val="9E9E9E"/>
                      </a:solidFill>
                    </a:lnL>
                    <a:lnR w="12700">
                      <a:solidFill>
                        <a:srgbClr val="9E9E9E"/>
                      </a:solidFill>
                    </a:lnR>
                    <a:lnT w="12700">
                      <a:solidFill>
                        <a:srgbClr val="9E9E9E"/>
                      </a:solidFill>
                    </a:lnT>
                    <a:lnB w="12700">
                      <a:solidFill>
                        <a:srgbClr val="9E9E9E"/>
                      </a:solidFill>
                    </a:lnB>
                    <a:noFill/>
                  </a:tcPr>
                </a:tc>
                <a:tc>
                  <a:txBody>
                    <a:bodyPr/>
                    <a:lstStyle/>
                    <a:p>
                      <a:pPr lvl="0">
                        <a:buNone/>
                      </a:pPr>
                      <a:r>
                        <a:rPr lang="en-US" dirty="0">
                          <a:effectLst/>
                        </a:rPr>
                        <a:t>Last day of Term 1 </a:t>
                      </a:r>
                      <a:r>
                        <a:rPr lang="en-US" dirty="0" err="1">
                          <a:effectLst/>
                        </a:rPr>
                        <a:t>staudents</a:t>
                      </a:r>
                      <a:r>
                        <a:rPr lang="en-US" dirty="0">
                          <a:effectLst/>
                        </a:rPr>
                        <a:t> finish at 2:30pm</a:t>
                      </a:r>
                    </a:p>
                  </a:txBody>
                  <a:tcPr marL="0" marR="0" marT="0" marB="0">
                    <a:lnL w="12700">
                      <a:solidFill>
                        <a:srgbClr val="9E9E9E"/>
                      </a:solidFill>
                    </a:lnL>
                    <a:lnR w="12700">
                      <a:solidFill>
                        <a:srgbClr val="9E9E9E"/>
                      </a:solidFill>
                    </a:lnR>
                    <a:lnT w="12700">
                      <a:solidFill>
                        <a:srgbClr val="9E9E9E"/>
                      </a:solidFill>
                    </a:lnT>
                    <a:lnB w="12700">
                      <a:solidFill>
                        <a:srgbClr val="9E9E9E"/>
                      </a:solidFill>
                    </a:lnB>
                    <a:noFill/>
                  </a:tcPr>
                </a:tc>
                <a:extLst>
                  <a:ext uri="{0D108BD9-81ED-4DB2-BD59-A6C34878D82A}">
                    <a16:rowId xmlns:a16="http://schemas.microsoft.com/office/drawing/2014/main" val="2055208852"/>
                  </a:ext>
                </a:extLst>
              </a:tr>
              <a:tr h="493123">
                <a:tc>
                  <a:txBody>
                    <a:bodyPr/>
                    <a:lstStyle/>
                    <a:p>
                      <a:r>
                        <a:rPr lang="en-US" dirty="0">
                          <a:effectLst/>
                        </a:rPr>
                        <a:t>Friday 18th April</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tc>
                  <a:txBody>
                    <a:bodyPr/>
                    <a:lstStyle/>
                    <a:p>
                      <a:r>
                        <a:rPr lang="en-US" dirty="0">
                          <a:effectLst/>
                        </a:rPr>
                        <a:t>Good Friday </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extLst>
                  <a:ext uri="{0D108BD9-81ED-4DB2-BD59-A6C34878D82A}">
                    <a16:rowId xmlns:a16="http://schemas.microsoft.com/office/drawing/2014/main" val="2141960975"/>
                  </a:ext>
                </a:extLst>
              </a:tr>
              <a:tr h="313805">
                <a:tc>
                  <a:txBody>
                    <a:bodyPr/>
                    <a:lstStyle/>
                    <a:p>
                      <a:r>
                        <a:rPr lang="en-US" dirty="0">
                          <a:effectLst/>
                        </a:rPr>
                        <a:t>Sunday April 20th</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tc>
                  <a:txBody>
                    <a:bodyPr/>
                    <a:lstStyle/>
                    <a:p>
                      <a:r>
                        <a:rPr lang="en-US" dirty="0">
                          <a:effectLst/>
                        </a:rPr>
                        <a:t>Easter Sunday </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extLst>
                  <a:ext uri="{0D108BD9-81ED-4DB2-BD59-A6C34878D82A}">
                    <a16:rowId xmlns:a16="http://schemas.microsoft.com/office/drawing/2014/main" val="2906964327"/>
                  </a:ext>
                </a:extLst>
              </a:tr>
              <a:tr h="493123">
                <a:tc>
                  <a:txBody>
                    <a:bodyPr/>
                    <a:lstStyle/>
                    <a:p>
                      <a:r>
                        <a:rPr lang="en-US" dirty="0">
                          <a:effectLst/>
                        </a:rPr>
                        <a:t>Monday April 21st</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tc>
                  <a:txBody>
                    <a:bodyPr/>
                    <a:lstStyle/>
                    <a:p>
                      <a:r>
                        <a:rPr lang="en-US" dirty="0">
                          <a:effectLst/>
                        </a:rPr>
                        <a:t>Easter Monday </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extLst>
                  <a:ext uri="{0D108BD9-81ED-4DB2-BD59-A6C34878D82A}">
                    <a16:rowId xmlns:a16="http://schemas.microsoft.com/office/drawing/2014/main" val="855953735"/>
                  </a:ext>
                </a:extLst>
              </a:tr>
              <a:tr h="806929">
                <a:tc>
                  <a:txBody>
                    <a:bodyPr/>
                    <a:lstStyle/>
                    <a:p>
                      <a:r>
                        <a:rPr lang="en-US" dirty="0">
                          <a:effectLst/>
                        </a:rPr>
                        <a:t>Tuesday April 22nd – Thursday April 24th</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tc>
                  <a:txBody>
                    <a:bodyPr/>
                    <a:lstStyle/>
                    <a:p>
                      <a:r>
                        <a:rPr lang="en-US" dirty="0">
                          <a:effectLst/>
                        </a:rPr>
                        <a:t>Staff Professional Learning Days</a:t>
                      </a:r>
                    </a:p>
                    <a:p>
                      <a:pPr lvl="0" algn="l">
                        <a:lnSpc>
                          <a:spcPct val="100000"/>
                        </a:lnSpc>
                        <a:spcBef>
                          <a:spcPts val="0"/>
                        </a:spcBef>
                        <a:spcAft>
                          <a:spcPts val="0"/>
                        </a:spcAft>
                        <a:buNone/>
                      </a:pPr>
                      <a:r>
                        <a:rPr lang="en-US" sz="1400" b="0" i="0" u="none" strike="noStrike" noProof="0" dirty="0">
                          <a:solidFill>
                            <a:srgbClr val="000000"/>
                          </a:solidFill>
                          <a:effectLst/>
                          <a:latin typeface="Arial"/>
                        </a:rPr>
                        <a:t>NO STUDENTS</a:t>
                      </a:r>
                    </a:p>
                    <a:p>
                      <a:pPr lvl="0">
                        <a:buNone/>
                      </a:pPr>
                      <a:endParaRPr lang="en-US" dirty="0">
                        <a:effectLst/>
                      </a:endParaRP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extLst>
                  <a:ext uri="{0D108BD9-81ED-4DB2-BD59-A6C34878D82A}">
                    <a16:rowId xmlns:a16="http://schemas.microsoft.com/office/drawing/2014/main" val="1377160469"/>
                  </a:ext>
                </a:extLst>
              </a:tr>
              <a:tr h="448293">
                <a:tc>
                  <a:txBody>
                    <a:bodyPr/>
                    <a:lstStyle/>
                    <a:p>
                      <a:r>
                        <a:rPr lang="en-US" dirty="0">
                          <a:effectLst/>
                        </a:rPr>
                        <a:t>Friday April 25th</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tc>
                  <a:txBody>
                    <a:bodyPr/>
                    <a:lstStyle/>
                    <a:p>
                      <a:r>
                        <a:rPr lang="en-US" dirty="0">
                          <a:effectLst/>
                        </a:rPr>
                        <a:t>ANZAC Day Public Holiday </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extLst>
                  <a:ext uri="{0D108BD9-81ED-4DB2-BD59-A6C34878D82A}">
                    <a16:rowId xmlns:a16="http://schemas.microsoft.com/office/drawing/2014/main" val="1002424884"/>
                  </a:ext>
                </a:extLst>
              </a:tr>
              <a:tr h="358635">
                <a:tc>
                  <a:txBody>
                    <a:bodyPr/>
                    <a:lstStyle/>
                    <a:p>
                      <a:r>
                        <a:rPr lang="en-US" dirty="0">
                          <a:effectLst/>
                        </a:rPr>
                        <a:t>Monday April 28th</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tc>
                  <a:txBody>
                    <a:bodyPr/>
                    <a:lstStyle/>
                    <a:p>
                      <a:r>
                        <a:rPr lang="en-US" dirty="0">
                          <a:effectLst/>
                        </a:rPr>
                        <a:t>Students commence Term 2 </a:t>
                      </a: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extLst>
                  <a:ext uri="{0D108BD9-81ED-4DB2-BD59-A6C34878D82A}">
                    <a16:rowId xmlns:a16="http://schemas.microsoft.com/office/drawing/2014/main" val="1436196103"/>
                  </a:ext>
                </a:extLst>
              </a:tr>
              <a:tr h="358635">
                <a:tc gridSpan="2">
                  <a:txBody>
                    <a:bodyPr/>
                    <a:lstStyle/>
                    <a:p>
                      <a:r>
                        <a:rPr lang="en-US" b="1" dirty="0">
                          <a:effectLst/>
                        </a:rPr>
                        <a:t>Please check SIMON/ PAM  for further details on early 2025 dates</a:t>
                      </a:r>
                      <a:endParaRPr lang="en-US" dirty="0">
                        <a:effectLst/>
                      </a:endParaRPr>
                    </a:p>
                  </a:txBody>
                  <a:tcPr marL="0" marR="0" marT="0" marB="0">
                    <a:lnL w="12700" cap="flat" cmpd="sng" algn="ctr">
                      <a:solidFill>
                        <a:srgbClr val="9E9E9E"/>
                      </a:solidFill>
                      <a:prstDash val="solid"/>
                      <a:round/>
                      <a:headEnd type="none" w="med" len="med"/>
                      <a:tailEnd type="none" w="med" len="med"/>
                    </a:lnL>
                    <a:lnR w="12700" cap="flat" cmpd="sng" algn="ctr">
                      <a:solidFill>
                        <a:srgbClr val="9E9E9E"/>
                      </a:solidFill>
                      <a:prstDash val="solid"/>
                      <a:round/>
                      <a:headEnd type="none" w="med" len="med"/>
                      <a:tailEnd type="none" w="med" len="med"/>
                    </a:lnR>
                    <a:lnT w="12700" cap="flat" cmpd="sng" algn="ctr">
                      <a:solidFill>
                        <a:srgbClr val="9E9E9E"/>
                      </a:solidFill>
                      <a:prstDash val="solid"/>
                      <a:round/>
                      <a:headEnd type="none" w="med" len="med"/>
                      <a:tailEnd type="none" w="med" len="med"/>
                    </a:lnT>
                    <a:lnB w="12700" cap="flat" cmpd="sng" algn="ctr">
                      <a:solidFill>
                        <a:srgbClr val="9E9E9E"/>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3611383483"/>
                  </a:ext>
                </a:extLst>
              </a:tr>
              <a:tr h="358635">
                <a:tc gridSpan="2">
                  <a:txBody>
                    <a:bodyPr/>
                    <a:lstStyle/>
                    <a:p>
                      <a:pPr lvl="0">
                        <a:buNone/>
                      </a:pPr>
                      <a:endParaRPr lang="en-US" b="1" dirty="0">
                        <a:effectLst/>
                      </a:endParaRPr>
                    </a:p>
                  </a:txBody>
                  <a:tcPr marL="0" marR="0" marT="0" marB="0">
                    <a:lnL w="12700">
                      <a:solidFill>
                        <a:srgbClr val="9E9E9E"/>
                      </a:solidFill>
                    </a:lnL>
                    <a:lnR w="12700">
                      <a:solidFill>
                        <a:srgbClr val="9E9E9E"/>
                      </a:solidFill>
                    </a:lnR>
                    <a:lnT w="12700">
                      <a:solidFill>
                        <a:srgbClr val="9E9E9E"/>
                      </a:solidFill>
                    </a:lnT>
                    <a:lnB w="12700">
                      <a:solidFill>
                        <a:srgbClr val="9E9E9E"/>
                      </a:solidFill>
                    </a:lnB>
                    <a:noFill/>
                  </a:tcPr>
                </a:tc>
                <a:tc hMerge="1">
                  <a:txBody>
                    <a:bodyPr/>
                    <a:lstStyle/>
                    <a:p>
                      <a:endParaRPr lang="en-GB"/>
                    </a:p>
                  </a:txBody>
                  <a:tcPr/>
                </a:tc>
                <a:extLst>
                  <a:ext uri="{0D108BD9-81ED-4DB2-BD59-A6C34878D82A}">
                    <a16:rowId xmlns:a16="http://schemas.microsoft.com/office/drawing/2014/main" val="912179652"/>
                  </a:ext>
                </a:extLst>
              </a:tr>
            </a:tbl>
          </a:graphicData>
        </a:graphic>
      </p:graphicFrame>
    </p:spTree>
  </p:cSld>
  <p:clrMapOvr>
    <a:masterClrMapping/>
  </p:clrMapOvr>
  <p:extLst>
    <p:ext uri="{6950BFC3-D8DA-4A85-94F7-54DA5524770B}">
      <p188:commentRel xmlns:p188="http://schemas.microsoft.com/office/powerpoint/2018/8/main" r:id="rId3"/>
    </p:ext>
  </p:extLs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5">
          <a:extLst>
            <a:ext uri="{FF2B5EF4-FFF2-40B4-BE49-F238E27FC236}">
              <a16:creationId xmlns:a16="http://schemas.microsoft.com/office/drawing/2014/main" id="{2789E1B8-8BCC-9074-7254-D786385A9302}"/>
            </a:ext>
          </a:extLst>
        </p:cNvPr>
        <p:cNvGrpSpPr/>
        <p:nvPr/>
      </p:nvGrpSpPr>
      <p:grpSpPr>
        <a:xfrm>
          <a:off x="0" y="0"/>
          <a:ext cx="0" cy="0"/>
          <a:chOff x="0" y="0"/>
          <a:chExt cx="0" cy="0"/>
        </a:xfrm>
      </p:grpSpPr>
      <p:sp>
        <p:nvSpPr>
          <p:cNvPr id="106" name="Google Shape;106;p16">
            <a:extLst>
              <a:ext uri="{FF2B5EF4-FFF2-40B4-BE49-F238E27FC236}">
                <a16:creationId xmlns:a16="http://schemas.microsoft.com/office/drawing/2014/main" id="{E0E66813-8AE7-21C6-EA6C-0C82E1D17CAE}"/>
              </a:ext>
            </a:extLst>
          </p:cNvPr>
          <p:cNvSpPr/>
          <p:nvPr/>
        </p:nvSpPr>
        <p:spPr>
          <a:xfrm>
            <a:off x="0" y="0"/>
            <a:ext cx="7772400" cy="747900"/>
          </a:xfrm>
          <a:prstGeom prst="rect">
            <a:avLst/>
          </a:prstGeom>
          <a:solidFill>
            <a:srgbClr val="283F1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pic>
        <p:nvPicPr>
          <p:cNvPr id="107" name="Google Shape;107;p16">
            <a:extLst>
              <a:ext uri="{FF2B5EF4-FFF2-40B4-BE49-F238E27FC236}">
                <a16:creationId xmlns:a16="http://schemas.microsoft.com/office/drawing/2014/main" id="{21EBE199-2739-3F98-4CBB-7103949E60E5}"/>
              </a:ext>
            </a:extLst>
          </p:cNvPr>
          <p:cNvPicPr preferRelativeResize="0"/>
          <p:nvPr/>
        </p:nvPicPr>
        <p:blipFill>
          <a:blip r:embed="rId3">
            <a:alphaModFix/>
          </a:blip>
          <a:stretch>
            <a:fillRect/>
          </a:stretch>
        </p:blipFill>
        <p:spPr>
          <a:xfrm>
            <a:off x="200450" y="25350"/>
            <a:ext cx="428007" cy="657300"/>
          </a:xfrm>
          <a:prstGeom prst="rect">
            <a:avLst/>
          </a:prstGeom>
          <a:noFill/>
          <a:ln>
            <a:noFill/>
          </a:ln>
        </p:spPr>
      </p:pic>
      <p:sp>
        <p:nvSpPr>
          <p:cNvPr id="108" name="Google Shape;108;p16">
            <a:extLst>
              <a:ext uri="{FF2B5EF4-FFF2-40B4-BE49-F238E27FC236}">
                <a16:creationId xmlns:a16="http://schemas.microsoft.com/office/drawing/2014/main" id="{21526C00-B00E-47D6-E18A-86B70597342B}"/>
              </a:ext>
            </a:extLst>
          </p:cNvPr>
          <p:cNvSpPr txBox="1"/>
          <p:nvPr/>
        </p:nvSpPr>
        <p:spPr>
          <a:xfrm>
            <a:off x="4432250" y="0"/>
            <a:ext cx="3075300" cy="708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rgbClr val="F1C232"/>
                </a:solidFill>
              </a:rPr>
              <a:t>St  Joseph’s Chiltern is a Child Safe school. </a:t>
            </a:r>
            <a:endParaRPr sz="1000" b="1">
              <a:solidFill>
                <a:srgbClr val="F1C232"/>
              </a:solidFill>
            </a:endParaRPr>
          </a:p>
          <a:p>
            <a:pPr marL="0" lvl="0" indent="0" algn="l" rtl="0">
              <a:spcBef>
                <a:spcPts val="0"/>
              </a:spcBef>
              <a:spcAft>
                <a:spcPts val="0"/>
              </a:spcAft>
              <a:buNone/>
            </a:pPr>
            <a:r>
              <a:rPr lang="en" sz="1000" b="1">
                <a:solidFill>
                  <a:srgbClr val="F1C232"/>
                </a:solidFill>
              </a:rPr>
              <a:t>We value, respect and empower all students to be safe.</a:t>
            </a:r>
            <a:r>
              <a:rPr lang="en">
                <a:solidFill>
                  <a:schemeClr val="dk1"/>
                </a:solidFill>
              </a:rPr>
              <a:t>   </a:t>
            </a:r>
            <a:endParaRPr>
              <a:solidFill>
                <a:schemeClr val="dk1"/>
              </a:solidFill>
            </a:endParaRPr>
          </a:p>
        </p:txBody>
      </p:sp>
      <p:sp>
        <p:nvSpPr>
          <p:cNvPr id="109" name="Google Shape;109;p16">
            <a:extLst>
              <a:ext uri="{FF2B5EF4-FFF2-40B4-BE49-F238E27FC236}">
                <a16:creationId xmlns:a16="http://schemas.microsoft.com/office/drawing/2014/main" id="{970F6604-D02D-4823-D164-0D98E85B3B1D}"/>
              </a:ext>
            </a:extLst>
          </p:cNvPr>
          <p:cNvSpPr txBox="1"/>
          <p:nvPr/>
        </p:nvSpPr>
        <p:spPr>
          <a:xfrm>
            <a:off x="-5317625" y="5497875"/>
            <a:ext cx="2577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chemeClr val="lt1"/>
                </a:solidFill>
              </a:rPr>
              <a:t>a </a:t>
            </a:r>
            <a:endParaRPr b="1">
              <a:solidFill>
                <a:schemeClr val="lt1"/>
              </a:solidFill>
            </a:endParaRPr>
          </a:p>
        </p:txBody>
      </p:sp>
      <p:sp>
        <p:nvSpPr>
          <p:cNvPr id="110" name="Google Shape;110;p16">
            <a:extLst>
              <a:ext uri="{FF2B5EF4-FFF2-40B4-BE49-F238E27FC236}">
                <a16:creationId xmlns:a16="http://schemas.microsoft.com/office/drawing/2014/main" id="{0F4F23A6-CF89-9C08-9EB7-06267C635EE4}"/>
              </a:ext>
            </a:extLst>
          </p:cNvPr>
          <p:cNvSpPr txBox="1"/>
          <p:nvPr/>
        </p:nvSpPr>
        <p:spPr>
          <a:xfrm>
            <a:off x="-2577700" y="4733925"/>
            <a:ext cx="54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b="1"/>
          </a:p>
        </p:txBody>
      </p:sp>
      <p:sp>
        <p:nvSpPr>
          <p:cNvPr id="6" name="TextBox 5">
            <a:extLst>
              <a:ext uri="{FF2B5EF4-FFF2-40B4-BE49-F238E27FC236}">
                <a16:creationId xmlns:a16="http://schemas.microsoft.com/office/drawing/2014/main" id="{435BF253-6817-8929-A71C-E039B7251FE0}"/>
              </a:ext>
            </a:extLst>
          </p:cNvPr>
          <p:cNvSpPr txBox="1"/>
          <p:nvPr/>
        </p:nvSpPr>
        <p:spPr>
          <a:xfrm>
            <a:off x="211667" y="1104775"/>
            <a:ext cx="7326922" cy="8771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b="1" dirty="0">
              <a:latin typeface="Calibri"/>
              <a:cs typeface="Segoe UI"/>
            </a:endParaRPr>
          </a:p>
          <a:p>
            <a:pPr algn="ctr"/>
            <a:endParaRPr lang="en-US">
              <a:ea typeface="Calibri"/>
            </a:endParaRPr>
          </a:p>
          <a:p>
            <a:endParaRPr lang="en-US" dirty="0">
              <a:latin typeface="Calibri"/>
              <a:ea typeface="Calibri"/>
              <a:cs typeface="Calibri"/>
            </a:endParaRPr>
          </a:p>
          <a:p>
            <a:pPr algn="ctr"/>
            <a:r>
              <a:rPr lang="en-US" sz="900" dirty="0">
                <a:cs typeface="Segoe UI"/>
              </a:rPr>
              <a:t>​</a:t>
            </a:r>
          </a:p>
        </p:txBody>
      </p:sp>
      <p:pic>
        <p:nvPicPr>
          <p:cNvPr id="2" name="Picture 1" descr="A puzzle with white text and icons&#10;&#10;AI-generated content may be incorrect.">
            <a:extLst>
              <a:ext uri="{FF2B5EF4-FFF2-40B4-BE49-F238E27FC236}">
                <a16:creationId xmlns:a16="http://schemas.microsoft.com/office/drawing/2014/main" id="{8CA0EC95-145F-278B-AB72-5FDA397AAA8B}"/>
              </a:ext>
            </a:extLst>
          </p:cNvPr>
          <p:cNvPicPr>
            <a:picLocks noChangeAspect="1"/>
          </p:cNvPicPr>
          <p:nvPr/>
        </p:nvPicPr>
        <p:blipFill>
          <a:blip r:embed="rId4"/>
          <a:stretch>
            <a:fillRect/>
          </a:stretch>
        </p:blipFill>
        <p:spPr>
          <a:xfrm>
            <a:off x="4394527" y="530163"/>
            <a:ext cx="1578141" cy="2026468"/>
          </a:xfrm>
          <a:prstGeom prst="rect">
            <a:avLst/>
          </a:prstGeom>
        </p:spPr>
      </p:pic>
      <p:pic>
        <p:nvPicPr>
          <p:cNvPr id="3" name="Picture 2" descr="A person with curly brown hair smiling&#10;&#10;AI-generated content may be incorrect.">
            <a:extLst>
              <a:ext uri="{FF2B5EF4-FFF2-40B4-BE49-F238E27FC236}">
                <a16:creationId xmlns:a16="http://schemas.microsoft.com/office/drawing/2014/main" id="{B825461E-1196-A6A8-A835-B392F694975E}"/>
              </a:ext>
            </a:extLst>
          </p:cNvPr>
          <p:cNvPicPr>
            <a:picLocks noChangeAspect="1"/>
          </p:cNvPicPr>
          <p:nvPr/>
        </p:nvPicPr>
        <p:blipFill>
          <a:blip r:embed="rId5"/>
          <a:stretch>
            <a:fillRect/>
          </a:stretch>
        </p:blipFill>
        <p:spPr>
          <a:xfrm>
            <a:off x="2312056" y="905409"/>
            <a:ext cx="1187513" cy="1654522"/>
          </a:xfrm>
          <a:prstGeom prst="rect">
            <a:avLst/>
          </a:prstGeom>
        </p:spPr>
      </p:pic>
      <p:sp>
        <p:nvSpPr>
          <p:cNvPr id="4" name="TextBox 3">
            <a:extLst>
              <a:ext uri="{FF2B5EF4-FFF2-40B4-BE49-F238E27FC236}">
                <a16:creationId xmlns:a16="http://schemas.microsoft.com/office/drawing/2014/main" id="{DC65BCF4-BB77-C25F-E983-4579D88915D6}"/>
              </a:ext>
            </a:extLst>
          </p:cNvPr>
          <p:cNvSpPr txBox="1"/>
          <p:nvPr/>
        </p:nvSpPr>
        <p:spPr>
          <a:xfrm>
            <a:off x="222740" y="2775643"/>
            <a:ext cx="7315848" cy="77251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dirty="0">
                <a:latin typeface="Aptos"/>
                <a:cs typeface="Segoe UI"/>
              </a:rPr>
              <a:t>Introducing Ms Stephanie Zahra</a:t>
            </a:r>
            <a:endParaRPr lang="en-US" b="1" dirty="0"/>
          </a:p>
          <a:p>
            <a:r>
              <a:rPr lang="en-GB" sz="1200" dirty="0">
                <a:latin typeface="Aptos"/>
                <a:cs typeface="Segoe UI"/>
              </a:rPr>
              <a:t>A big, warm ‘Hello’ to the St Joseph’s Primary School Community! </a:t>
            </a:r>
            <a:r>
              <a:rPr lang="en-GB" sz="1200" dirty="0">
                <a:latin typeface="Aptos"/>
              </a:rPr>
              <a:t> </a:t>
            </a:r>
            <a:endParaRPr lang="en-GB"/>
          </a:p>
          <a:p>
            <a:r>
              <a:rPr lang="en-GB" sz="1200" dirty="0">
                <a:latin typeface="Aptos"/>
                <a:cs typeface="Segoe UI"/>
              </a:rPr>
              <a:t>My name is Stephanie Zahra, and I am thrilled to be joining the St Joseph’s family, working in my roles as our Mental Health and Wellbeing Leader and as a Performing Arts and Science Specialist teacher. </a:t>
            </a:r>
            <a:r>
              <a:rPr lang="en-GB" sz="1200" dirty="0">
                <a:latin typeface="Aptos"/>
              </a:rPr>
              <a:t> </a:t>
            </a:r>
          </a:p>
          <a:p>
            <a:r>
              <a:rPr lang="en-GB" sz="1200" dirty="0">
                <a:latin typeface="Aptos"/>
                <a:cs typeface="Segoe UI"/>
              </a:rPr>
              <a:t>My role as a Mental Health and Wellbeing Leader is to build the capability of the whole school with regard to Mental Health and Wellbeing (identification, promotion and prevention); provide support to staff to better support student Mental Health needs, establish clear pathways for referral for students requiring assessment and intervention, and monitor and evaluate student progress.  </a:t>
            </a:r>
          </a:p>
          <a:p>
            <a:r>
              <a:rPr lang="en-GB" sz="1200" dirty="0">
                <a:latin typeface="Aptos"/>
                <a:cs typeface="Segoe UI"/>
              </a:rPr>
              <a:t>This role is different to a ‘student support services officer’ or ‘psychologist’. It is a role which helps to ‘get a child the care they need’, once a teacher, staff member or parent identifies a concern in the classroom. I will work with allied health professionals, school wellbeing teams and families to engage appropriate mental health support for our students.   </a:t>
            </a:r>
          </a:p>
          <a:p>
            <a:r>
              <a:rPr lang="en-GB" sz="1200" dirty="0">
                <a:latin typeface="Aptos"/>
                <a:cs typeface="Segoe UI"/>
              </a:rPr>
              <a:t>I am also hoping to use my role as a specialist Performing Arts and Science teacher to promote wellbeing and a love for learning in our school. I am really enjoying getting to know your beautiful children and supporting our school community. </a:t>
            </a:r>
          </a:p>
          <a:p>
            <a:r>
              <a:rPr lang="en-GB" sz="1200" dirty="0">
                <a:latin typeface="Aptos"/>
                <a:cs typeface="Segoe UI"/>
              </a:rPr>
              <a:t>Please feel free to come and say hello!  </a:t>
            </a:r>
          </a:p>
          <a:p>
            <a:endParaRPr lang="en-GB" sz="1200" dirty="0">
              <a:latin typeface="Aptos"/>
              <a:cs typeface="Segoe UI"/>
            </a:endParaRPr>
          </a:p>
          <a:p>
            <a:endParaRPr lang="en-GB" sz="1200" dirty="0">
              <a:latin typeface="Aptos"/>
              <a:cs typeface="Segoe UI"/>
            </a:endParaRPr>
          </a:p>
          <a:p>
            <a:endParaRPr lang="en-GB" sz="1200" dirty="0">
              <a:latin typeface="Aptos"/>
              <a:cs typeface="Segoe UI"/>
            </a:endParaRPr>
          </a:p>
          <a:p>
            <a:endParaRPr lang="en-GB" sz="1200" dirty="0">
              <a:latin typeface="Aptos"/>
              <a:cs typeface="Segoe UI"/>
            </a:endParaRPr>
          </a:p>
          <a:p>
            <a:endParaRPr lang="en-GB" sz="1200" dirty="0">
              <a:latin typeface="Aptos"/>
              <a:cs typeface="Segoe UI"/>
            </a:endParaRPr>
          </a:p>
          <a:p>
            <a:endParaRPr lang="en-GB" sz="1200" dirty="0">
              <a:latin typeface="Aptos"/>
              <a:cs typeface="Segoe UI"/>
            </a:endParaRPr>
          </a:p>
          <a:p>
            <a:endParaRPr lang="en-GB" sz="1200" dirty="0">
              <a:latin typeface="Aptos"/>
              <a:cs typeface="Segoe UI"/>
            </a:endParaRPr>
          </a:p>
          <a:p>
            <a:endParaRPr lang="en-GB" sz="1200" dirty="0">
              <a:latin typeface="Aptos"/>
              <a:cs typeface="Segoe UI"/>
            </a:endParaRPr>
          </a:p>
          <a:p>
            <a:endParaRPr lang="en-GB" sz="1200" dirty="0">
              <a:latin typeface="Aptos"/>
              <a:cs typeface="Segoe UI"/>
            </a:endParaRPr>
          </a:p>
          <a:p>
            <a:endParaRPr lang="en-GB" sz="1200" dirty="0">
              <a:latin typeface="Aptos"/>
              <a:cs typeface="Segoe UI"/>
            </a:endParaRPr>
          </a:p>
          <a:p>
            <a:r>
              <a:rPr lang="en-GB" sz="1200" b="1" dirty="0">
                <a:latin typeface="Aptos"/>
                <a:cs typeface="Segoe UI"/>
              </a:rPr>
              <a:t>Introducing Ms Frances Ardern</a:t>
            </a:r>
            <a:endParaRPr lang="en-GB" dirty="0"/>
          </a:p>
          <a:p>
            <a:r>
              <a:rPr lang="en-GB" sz="1200" dirty="0">
                <a:latin typeface="Aptos"/>
                <a:cs typeface="Segoe UI"/>
              </a:rPr>
              <a:t>A great big hello to you all! </a:t>
            </a:r>
            <a:endParaRPr lang="en-GB" dirty="0"/>
          </a:p>
          <a:p>
            <a:r>
              <a:rPr lang="en-GB" sz="1200" dirty="0">
                <a:latin typeface="Aptos"/>
                <a:cs typeface="Segoe UI"/>
              </a:rPr>
              <a:t>I'm so excited to be part of the St Joseph's School community once again. Once again? Yep! Many, many (many) years ago, I was a student here. There school has changed quite a bit since I finished in 2000 - the classrooms are updated, iPads exist, and there's TVs on the wall, not on wheels! </a:t>
            </a:r>
            <a:endParaRPr lang="en-GB" dirty="0"/>
          </a:p>
          <a:p>
            <a:br>
              <a:rPr lang="en-US" dirty="0"/>
            </a:br>
            <a:endParaRPr lang="en-US" dirty="0"/>
          </a:p>
          <a:p>
            <a:r>
              <a:rPr lang="en-GB" sz="1200" dirty="0">
                <a:latin typeface="Aptos"/>
                <a:cs typeface="Segoe UI"/>
              </a:rPr>
              <a:t>I've been a teacher for 8 years, and in this time, I've taught in Melbourne, Darwin, and the Tiwi Islands. It's a delight to be back home, living in the region that I love most. When I'm not teaching, I love reading, painting, cooking, and spending time with my family and friends. I have a dog called Moe, who loves eating blueberries and peanut butter.  I'm looking forward to meeting you all, and being part of the St. Joseph's School community. </a:t>
            </a:r>
            <a:endParaRPr lang="en-GB" dirty="0"/>
          </a:p>
          <a:p>
            <a:endParaRPr lang="en-GB" sz="1200" dirty="0">
              <a:latin typeface="Aptos"/>
              <a:cs typeface="Segoe UI"/>
            </a:endParaRPr>
          </a:p>
          <a:p>
            <a:endParaRPr lang="en-GB" sz="1200">
              <a:latin typeface="Aptos"/>
              <a:cs typeface="Segoe UI"/>
            </a:endParaRPr>
          </a:p>
          <a:p>
            <a:endParaRPr lang="en-GB" sz="1200">
              <a:latin typeface="Aptos"/>
              <a:cs typeface="Segoe UI"/>
            </a:endParaRPr>
          </a:p>
        </p:txBody>
      </p:sp>
      <p:pic>
        <p:nvPicPr>
          <p:cNvPr id="5" name="Picture 4" descr="A close up of a child&#10;&#10;AI-generated content may be incorrect.">
            <a:extLst>
              <a:ext uri="{FF2B5EF4-FFF2-40B4-BE49-F238E27FC236}">
                <a16:creationId xmlns:a16="http://schemas.microsoft.com/office/drawing/2014/main" id="{F99747FB-D1D6-617E-FCDE-682DC9B608A4}"/>
              </a:ext>
            </a:extLst>
          </p:cNvPr>
          <p:cNvPicPr>
            <a:picLocks noChangeAspect="1"/>
          </p:cNvPicPr>
          <p:nvPr/>
        </p:nvPicPr>
        <p:blipFill>
          <a:blip r:embed="rId6"/>
          <a:stretch>
            <a:fillRect/>
          </a:stretch>
        </p:blipFill>
        <p:spPr>
          <a:xfrm>
            <a:off x="996610" y="5702624"/>
            <a:ext cx="1307857" cy="1483044"/>
          </a:xfrm>
          <a:prstGeom prst="rect">
            <a:avLst/>
          </a:prstGeom>
        </p:spPr>
      </p:pic>
      <p:pic>
        <p:nvPicPr>
          <p:cNvPr id="7" name="Picture 6" descr="A close up of a dog&#10;&#10;AI-generated content may be incorrect.">
            <a:extLst>
              <a:ext uri="{FF2B5EF4-FFF2-40B4-BE49-F238E27FC236}">
                <a16:creationId xmlns:a16="http://schemas.microsoft.com/office/drawing/2014/main" id="{DFF68D09-2024-8C8B-8A22-78F9336C234D}"/>
              </a:ext>
            </a:extLst>
          </p:cNvPr>
          <p:cNvPicPr>
            <a:picLocks noChangeAspect="1"/>
          </p:cNvPicPr>
          <p:nvPr/>
        </p:nvPicPr>
        <p:blipFill>
          <a:blip r:embed="rId7"/>
          <a:stretch>
            <a:fillRect/>
          </a:stretch>
        </p:blipFill>
        <p:spPr>
          <a:xfrm>
            <a:off x="2438217" y="5691891"/>
            <a:ext cx="1058741" cy="1446910"/>
          </a:xfrm>
          <a:prstGeom prst="rect">
            <a:avLst/>
          </a:prstGeom>
        </p:spPr>
      </p:pic>
    </p:spTree>
    <p:extLst>
      <p:ext uri="{BB962C8B-B14F-4D97-AF65-F5344CB8AC3E}">
        <p14:creationId xmlns:p14="http://schemas.microsoft.com/office/powerpoint/2010/main" val="11837453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9"/>
        <p:cNvGrpSpPr/>
        <p:nvPr/>
      </p:nvGrpSpPr>
      <p:grpSpPr>
        <a:xfrm>
          <a:off x="0" y="0"/>
          <a:ext cx="0" cy="0"/>
          <a:chOff x="0" y="0"/>
          <a:chExt cx="0" cy="0"/>
        </a:xfrm>
      </p:grpSpPr>
      <p:sp>
        <p:nvSpPr>
          <p:cNvPr id="123" name="Google Shape;123;p17"/>
          <p:cNvSpPr txBox="1"/>
          <p:nvPr/>
        </p:nvSpPr>
        <p:spPr>
          <a:xfrm>
            <a:off x="-5317625" y="5497875"/>
            <a:ext cx="2577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chemeClr val="lt1"/>
                </a:solidFill>
              </a:rPr>
              <a:t>a </a:t>
            </a:r>
            <a:endParaRPr b="1">
              <a:solidFill>
                <a:schemeClr val="lt1"/>
              </a:solidFill>
            </a:endParaRPr>
          </a:p>
        </p:txBody>
      </p:sp>
      <p:sp>
        <p:nvSpPr>
          <p:cNvPr id="5" name="Google Shape;120;p17">
            <a:extLst>
              <a:ext uri="{FF2B5EF4-FFF2-40B4-BE49-F238E27FC236}">
                <a16:creationId xmlns:a16="http://schemas.microsoft.com/office/drawing/2014/main" id="{3EA86CBE-22A8-F424-3BBC-58D9167756BB}"/>
              </a:ext>
            </a:extLst>
          </p:cNvPr>
          <p:cNvSpPr/>
          <p:nvPr/>
        </p:nvSpPr>
        <p:spPr>
          <a:xfrm>
            <a:off x="-9602" y="9313691"/>
            <a:ext cx="7772400" cy="747900"/>
          </a:xfrm>
          <a:prstGeom prst="rect">
            <a:avLst/>
          </a:prstGeom>
          <a:solidFill>
            <a:srgbClr val="283F1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8" name="Google Shape;120;p17">
            <a:extLst>
              <a:ext uri="{FF2B5EF4-FFF2-40B4-BE49-F238E27FC236}">
                <a16:creationId xmlns:a16="http://schemas.microsoft.com/office/drawing/2014/main" id="{451CBEBF-D12B-CD26-1EFA-BC9E0FBAAEBA}"/>
              </a:ext>
            </a:extLst>
          </p:cNvPr>
          <p:cNvSpPr/>
          <p:nvPr/>
        </p:nvSpPr>
        <p:spPr>
          <a:xfrm>
            <a:off x="-117413" y="18663"/>
            <a:ext cx="8009984" cy="747900"/>
          </a:xfrm>
          <a:prstGeom prst="rect">
            <a:avLst/>
          </a:prstGeom>
          <a:solidFill>
            <a:srgbClr val="283F1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7" name="Title 1">
            <a:extLst>
              <a:ext uri="{FF2B5EF4-FFF2-40B4-BE49-F238E27FC236}">
                <a16:creationId xmlns:a16="http://schemas.microsoft.com/office/drawing/2014/main" id="{C340578D-D72E-CA5D-1DF2-3DB49295DDDE}"/>
              </a:ext>
            </a:extLst>
          </p:cNvPr>
          <p:cNvSpPr>
            <a:spLocks noGrp="1"/>
          </p:cNvSpPr>
          <p:nvPr/>
        </p:nvSpPr>
        <p:spPr>
          <a:xfrm>
            <a:off x="467549" y="974146"/>
            <a:ext cx="6816717" cy="2742412"/>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pPr algn="l"/>
            <a:r>
              <a:rPr lang="en-US" sz="1600" dirty="0"/>
              <a:t>.</a:t>
            </a:r>
          </a:p>
          <a:p>
            <a:pPr algn="l"/>
            <a:endParaRPr lang="en-US" sz="1600" dirty="0"/>
          </a:p>
          <a:p>
            <a:pPr algn="l"/>
            <a:endParaRPr lang="en-US" sz="1600" dirty="0"/>
          </a:p>
          <a:p>
            <a:endParaRPr lang="en-US"/>
          </a:p>
        </p:txBody>
      </p:sp>
      <p:pic>
        <p:nvPicPr>
          <p:cNvPr id="2" name="Picture 1" descr="A close-up of a warning sign&#10;&#10;AI-generated content may be incorrect.">
            <a:extLst>
              <a:ext uri="{FF2B5EF4-FFF2-40B4-BE49-F238E27FC236}">
                <a16:creationId xmlns:a16="http://schemas.microsoft.com/office/drawing/2014/main" id="{B434444E-BCB2-6735-1B45-BBD17DE7C5A7}"/>
              </a:ext>
            </a:extLst>
          </p:cNvPr>
          <p:cNvPicPr>
            <a:picLocks noChangeAspect="1"/>
          </p:cNvPicPr>
          <p:nvPr/>
        </p:nvPicPr>
        <p:blipFill>
          <a:blip r:embed="rId3"/>
          <a:stretch>
            <a:fillRect/>
          </a:stretch>
        </p:blipFill>
        <p:spPr>
          <a:xfrm>
            <a:off x="466551" y="1115353"/>
            <a:ext cx="6027992" cy="3906908"/>
          </a:xfrm>
          <a:prstGeom prst="rect">
            <a:avLst/>
          </a:prstGeom>
        </p:spPr>
      </p:pic>
      <p:pic>
        <p:nvPicPr>
          <p:cNvPr id="3" name="Picture 2" descr="A green and orange background with text&#10;&#10;AI-generated content may be incorrect.">
            <a:extLst>
              <a:ext uri="{FF2B5EF4-FFF2-40B4-BE49-F238E27FC236}">
                <a16:creationId xmlns:a16="http://schemas.microsoft.com/office/drawing/2014/main" id="{B782E246-BF44-ADE9-907A-32628C5F26A1}"/>
              </a:ext>
            </a:extLst>
          </p:cNvPr>
          <p:cNvPicPr>
            <a:picLocks noChangeAspect="1"/>
          </p:cNvPicPr>
          <p:nvPr/>
        </p:nvPicPr>
        <p:blipFill>
          <a:blip r:embed="rId4"/>
          <a:stretch>
            <a:fillRect/>
          </a:stretch>
        </p:blipFill>
        <p:spPr>
          <a:xfrm>
            <a:off x="2850474" y="5074932"/>
            <a:ext cx="1246989" cy="1247775"/>
          </a:xfrm>
          <a:prstGeom prst="rect">
            <a:avLst/>
          </a:prstGeom>
        </p:spPr>
      </p:pic>
      <p:sp>
        <p:nvSpPr>
          <p:cNvPr id="11" name="TextBox 10">
            <a:extLst>
              <a:ext uri="{FF2B5EF4-FFF2-40B4-BE49-F238E27FC236}">
                <a16:creationId xmlns:a16="http://schemas.microsoft.com/office/drawing/2014/main" id="{573C8F90-A75F-2AFA-F671-7DEB7DE62AF8}"/>
              </a:ext>
            </a:extLst>
          </p:cNvPr>
          <p:cNvSpPr txBox="1"/>
          <p:nvPr/>
        </p:nvSpPr>
        <p:spPr>
          <a:xfrm>
            <a:off x="1113608" y="5891349"/>
            <a:ext cx="5615218" cy="31085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b="1" dirty="0"/>
              <a:t>Magnify</a:t>
            </a:r>
          </a:p>
          <a:p>
            <a:endParaRPr lang="en-GB" dirty="0"/>
          </a:p>
          <a:p>
            <a:r>
              <a:rPr lang="en-GB" dirty="0"/>
              <a:t>As you know from last year and the new banners on our front gate, Magnify Sandhurst is a new program that has been introduced into our schools this year. Our staff have been working very hard learning and planning over the break to ensure that the practises they are using in the classroom to teach your children are evidence based and effective. So you will be hearing words such as </a:t>
            </a:r>
            <a:r>
              <a:rPr lang="en-GB" dirty="0" err="1"/>
              <a:t>MultiLit</a:t>
            </a:r>
            <a:r>
              <a:rPr lang="en-GB" dirty="0"/>
              <a:t> and </a:t>
            </a:r>
            <a:r>
              <a:rPr lang="en-GB" dirty="0" err="1"/>
              <a:t>MacLit</a:t>
            </a:r>
            <a:r>
              <a:rPr lang="en-GB" dirty="0"/>
              <a:t> which are literacy programs. You will be hearing about Ochre which is a resource we are using to teach English and Maths that has structured, knowledge rich curriculum. We want you come on the learning journey with us throughout the year so we will continually share our learnings with you with the aim to improve the outcomes for your children. What an  exciting year we have ahead!</a:t>
            </a:r>
          </a:p>
        </p:txBody>
      </p:sp>
    </p:spTree>
    <p:extLst>
      <p:ext uri="{BB962C8B-B14F-4D97-AF65-F5344CB8AC3E}">
        <p14:creationId xmlns:p14="http://schemas.microsoft.com/office/powerpoint/2010/main" val="2937462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BFE596F-EB22-DAAA-3F4D-51042A55A4DA}"/>
              </a:ext>
            </a:extLst>
          </p:cNvPr>
          <p:cNvSpPr txBox="1"/>
          <p:nvPr/>
        </p:nvSpPr>
        <p:spPr>
          <a:xfrm>
            <a:off x="2805392" y="309981"/>
            <a:ext cx="27432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u="sng"/>
              <a:t>STUDENT AWARDS</a:t>
            </a:r>
          </a:p>
          <a:p>
            <a:endParaRPr lang="en-US" b="1" u="sng"/>
          </a:p>
        </p:txBody>
      </p:sp>
      <p:sp>
        <p:nvSpPr>
          <p:cNvPr id="5" name="TextBox 4">
            <a:extLst>
              <a:ext uri="{FF2B5EF4-FFF2-40B4-BE49-F238E27FC236}">
                <a16:creationId xmlns:a16="http://schemas.microsoft.com/office/drawing/2014/main" id="{393189A3-07C3-2C6B-9789-2A84DBED2E34}"/>
              </a:ext>
            </a:extLst>
          </p:cNvPr>
          <p:cNvSpPr txBox="1"/>
          <p:nvPr/>
        </p:nvSpPr>
        <p:spPr>
          <a:xfrm>
            <a:off x="408024" y="823629"/>
            <a:ext cx="6604281" cy="79714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200" dirty="0"/>
          </a:p>
          <a:p>
            <a:pPr marL="457200" lvl="1" algn="ctr"/>
            <a:r>
              <a:rPr lang="en-US" sz="1600" b="1" dirty="0"/>
              <a:t>Congratulations to this week's Award Winners </a:t>
            </a:r>
          </a:p>
          <a:p>
            <a:pPr marL="457200" lvl="1" algn="ctr"/>
            <a:endParaRPr lang="en-US" sz="1100" dirty="0"/>
          </a:p>
          <a:p>
            <a:pPr marL="457200" lvl="1" algn="ctr"/>
            <a:endParaRPr lang="en-US" b="1" dirty="0"/>
          </a:p>
          <a:p>
            <a:endParaRPr lang="en-US" sz="1000"/>
          </a:p>
          <a:p>
            <a:r>
              <a:rPr lang="en-GB" sz="1200" b="1" dirty="0"/>
              <a:t>Term 1 Week 2</a:t>
            </a:r>
            <a:endParaRPr lang="en-US" sz="1200" dirty="0"/>
          </a:p>
          <a:p>
            <a:r>
              <a:rPr lang="en-GB" sz="1100" b="1" u="sng" dirty="0"/>
              <a:t>Foundation /Year 1/ 2 KH:</a:t>
            </a:r>
            <a:r>
              <a:rPr lang="en-US" sz="1100" dirty="0"/>
              <a:t> Winifred King</a:t>
            </a:r>
          </a:p>
          <a:p>
            <a:r>
              <a:rPr lang="en-GB" sz="1100" dirty="0"/>
              <a:t> </a:t>
            </a:r>
            <a:endParaRPr lang="en-US" sz="1100" dirty="0"/>
          </a:p>
          <a:p>
            <a:r>
              <a:rPr lang="en-GB" sz="1100" b="1" u="sng" dirty="0"/>
              <a:t>Year 3/4/  LE:</a:t>
            </a:r>
            <a:r>
              <a:rPr lang="en-US" sz="1100" dirty="0"/>
              <a:t> Nate Frew</a:t>
            </a:r>
          </a:p>
          <a:p>
            <a:endParaRPr lang="en-US" sz="1100" dirty="0"/>
          </a:p>
          <a:p>
            <a:r>
              <a:rPr lang="en-GB" sz="1100" b="1" u="sng" dirty="0"/>
              <a:t>Year 5/6 FA: </a:t>
            </a:r>
            <a:r>
              <a:rPr lang="en-GB" sz="1100" dirty="0"/>
              <a:t>Mollie </a:t>
            </a:r>
            <a:r>
              <a:rPr lang="en-GB" sz="1100" err="1"/>
              <a:t>Magelakis</a:t>
            </a:r>
            <a:endParaRPr lang="en-US" err="1"/>
          </a:p>
          <a:p>
            <a:endParaRPr lang="en-US" sz="1100" dirty="0"/>
          </a:p>
          <a:p>
            <a:r>
              <a:rPr lang="en-GB" sz="1100" b="1" u="sng" dirty="0"/>
              <a:t>Principal’s Award:  </a:t>
            </a:r>
            <a:r>
              <a:rPr lang="en-US" sz="1100" dirty="0"/>
              <a:t> Asher King</a:t>
            </a:r>
          </a:p>
          <a:p>
            <a:endParaRPr lang="en-US" sz="1000" dirty="0"/>
          </a:p>
          <a:p>
            <a:endParaRPr lang="en-US" sz="1000" dirty="0"/>
          </a:p>
          <a:p>
            <a:endParaRPr lang="en-US" sz="1000"/>
          </a:p>
          <a:p>
            <a:endParaRPr lang="en-US" sz="1600" b="1" dirty="0"/>
          </a:p>
          <a:p>
            <a:r>
              <a:rPr lang="en-US" sz="1600" b="1" dirty="0"/>
              <a:t>Congratulations to our Grade 6              New Library Monitors</a:t>
            </a:r>
          </a:p>
          <a:p>
            <a:r>
              <a:rPr lang="en-US" sz="1600" b="1" dirty="0"/>
              <a:t> Leaders receiving their badges.</a:t>
            </a:r>
            <a:endParaRPr lang="en-US"/>
          </a:p>
          <a:p>
            <a:endParaRPr lang="en-US" sz="1600" b="1" dirty="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b="1" dirty="0"/>
          </a:p>
          <a:p>
            <a:pPr algn="ctr"/>
            <a:r>
              <a:rPr lang="en-GB" sz="2000" b="1" dirty="0"/>
              <a:t>Parish Mass Times</a:t>
            </a:r>
            <a:endParaRPr lang="en-AU" sz="2000" dirty="0"/>
          </a:p>
          <a:p>
            <a:pPr algn="ctr"/>
            <a:r>
              <a:rPr lang="en-GB" sz="1100" dirty="0"/>
              <a:t>6:00PM Saturday</a:t>
            </a:r>
            <a:endParaRPr lang="en-US" sz="1100" dirty="0"/>
          </a:p>
          <a:p>
            <a:pPr algn="ctr"/>
            <a:r>
              <a:rPr lang="en-GB" sz="1100" dirty="0"/>
              <a:t>12pm Wednesday</a:t>
            </a:r>
            <a:endParaRPr lang="en-US" dirty="0"/>
          </a:p>
          <a:p>
            <a:endParaRPr lang="en-US" sz="1000"/>
          </a:p>
          <a:p>
            <a:endParaRPr lang="en-US" sz="1000"/>
          </a:p>
          <a:p>
            <a:endParaRPr lang="en-US" sz="1000"/>
          </a:p>
          <a:p>
            <a:endParaRPr lang="en-US" sz="1000"/>
          </a:p>
        </p:txBody>
      </p:sp>
      <p:pic>
        <p:nvPicPr>
          <p:cNvPr id="2" name="Picture 1" descr="A cake with candles on top&#10;&#10;AI-generated content may be incorrect.">
            <a:extLst>
              <a:ext uri="{FF2B5EF4-FFF2-40B4-BE49-F238E27FC236}">
                <a16:creationId xmlns:a16="http://schemas.microsoft.com/office/drawing/2014/main" id="{21BBA1A1-AEB8-92B1-FBB5-1C3CEE8C0BA1}"/>
              </a:ext>
            </a:extLst>
          </p:cNvPr>
          <p:cNvPicPr>
            <a:picLocks noChangeAspect="1"/>
          </p:cNvPicPr>
          <p:nvPr/>
        </p:nvPicPr>
        <p:blipFill>
          <a:blip r:embed="rId2"/>
          <a:stretch>
            <a:fillRect/>
          </a:stretch>
        </p:blipFill>
        <p:spPr>
          <a:xfrm>
            <a:off x="1682143" y="8421325"/>
            <a:ext cx="1351698" cy="1190625"/>
          </a:xfrm>
          <a:prstGeom prst="rect">
            <a:avLst/>
          </a:prstGeom>
        </p:spPr>
      </p:pic>
      <p:sp>
        <p:nvSpPr>
          <p:cNvPr id="6" name="TextBox 5">
            <a:extLst>
              <a:ext uri="{FF2B5EF4-FFF2-40B4-BE49-F238E27FC236}">
                <a16:creationId xmlns:a16="http://schemas.microsoft.com/office/drawing/2014/main" id="{B8D1B43B-C3BA-859E-4373-458CE9502946}"/>
              </a:ext>
            </a:extLst>
          </p:cNvPr>
          <p:cNvSpPr txBox="1"/>
          <p:nvPr/>
        </p:nvSpPr>
        <p:spPr>
          <a:xfrm>
            <a:off x="2514600" y="4800600"/>
            <a:ext cx="2743200" cy="489364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endParaRPr lang="en-GB" sz="2400" b="1" i="1" dirty="0">
              <a:latin typeface="Candara"/>
              <a:cs typeface="Segoe UI"/>
            </a:endParaRPr>
          </a:p>
          <a:p>
            <a:pPr algn="ctr"/>
            <a:endParaRPr lang="en-GB" sz="2400" b="1" i="1" dirty="0">
              <a:latin typeface="Candara"/>
              <a:cs typeface="Segoe UI"/>
            </a:endParaRPr>
          </a:p>
          <a:p>
            <a:pPr algn="ctr"/>
            <a:endParaRPr lang="en-GB" sz="2400" b="1" i="1" dirty="0">
              <a:latin typeface="Candara"/>
              <a:cs typeface="Segoe UI"/>
            </a:endParaRPr>
          </a:p>
          <a:p>
            <a:pPr algn="ctr"/>
            <a:endParaRPr lang="en-GB" sz="2400" b="1" i="1" dirty="0">
              <a:latin typeface="Candara"/>
              <a:cs typeface="Segoe UI"/>
            </a:endParaRPr>
          </a:p>
          <a:p>
            <a:pPr algn="ctr"/>
            <a:endParaRPr lang="en-GB" sz="2400" b="1" i="1" dirty="0">
              <a:latin typeface="Candara"/>
              <a:cs typeface="Segoe UI"/>
            </a:endParaRPr>
          </a:p>
          <a:p>
            <a:pPr algn="ctr"/>
            <a:endParaRPr lang="en-GB" sz="2400" b="1" i="1" dirty="0">
              <a:latin typeface="Candara"/>
              <a:cs typeface="Segoe UI"/>
            </a:endParaRPr>
          </a:p>
          <a:p>
            <a:pPr algn="ctr"/>
            <a:endParaRPr lang="en-GB" sz="2400" b="1" i="1" dirty="0">
              <a:latin typeface="Candara"/>
              <a:cs typeface="Segoe UI"/>
            </a:endParaRPr>
          </a:p>
          <a:p>
            <a:pPr algn="ctr"/>
            <a:endParaRPr lang="en-GB" sz="2400" b="1" i="1" dirty="0">
              <a:latin typeface="Candara"/>
              <a:cs typeface="Segoe UI"/>
            </a:endParaRPr>
          </a:p>
          <a:p>
            <a:pPr algn="ctr"/>
            <a:endParaRPr lang="en-GB" sz="2400" b="1" i="1" dirty="0">
              <a:latin typeface="Candara"/>
              <a:cs typeface="Segoe UI"/>
            </a:endParaRPr>
          </a:p>
          <a:p>
            <a:pPr algn="ctr"/>
            <a:r>
              <a:rPr lang="en-GB" sz="2400" b="1" i="1" dirty="0">
                <a:latin typeface="Candara"/>
                <a:cs typeface="Segoe UI"/>
              </a:rPr>
              <a:t>HAPPY BIRTHDAY! </a:t>
            </a:r>
            <a:r>
              <a:rPr lang="en-US" sz="2400" dirty="0">
                <a:latin typeface="Candara"/>
                <a:cs typeface="Segoe UI"/>
              </a:rPr>
              <a:t>​</a:t>
            </a:r>
            <a:endParaRPr lang="en-US"/>
          </a:p>
          <a:p>
            <a:pPr algn="ctr"/>
            <a:r>
              <a:rPr lang="en-US" sz="1800" dirty="0">
                <a:cs typeface="Segoe UI"/>
              </a:rPr>
              <a:t>​Sharon</a:t>
            </a:r>
          </a:p>
          <a:p>
            <a:pPr algn="ctr"/>
            <a:r>
              <a:rPr lang="en-US" sz="1800" i="1" dirty="0">
                <a:cs typeface="Segoe UI"/>
              </a:rPr>
              <a:t>Debbie</a:t>
            </a:r>
          </a:p>
          <a:p>
            <a:pPr algn="ctr"/>
            <a:r>
              <a:rPr lang="en-US" sz="1800" i="1" dirty="0">
                <a:cs typeface="Segoe UI"/>
              </a:rPr>
              <a:t>Mollie</a:t>
            </a:r>
          </a:p>
          <a:p>
            <a:pPr algn="ctr"/>
            <a:r>
              <a:rPr lang="en-US" sz="1800" i="1" dirty="0">
                <a:cs typeface="Segoe UI"/>
              </a:rPr>
              <a:t>Maggie</a:t>
            </a:r>
          </a:p>
        </p:txBody>
      </p:sp>
      <p:pic>
        <p:nvPicPr>
          <p:cNvPr id="4" name="Picture 3" descr="A statue of a person in a stone niche&#10;&#10;AI-generated content may be incorrect.">
            <a:extLst>
              <a:ext uri="{FF2B5EF4-FFF2-40B4-BE49-F238E27FC236}">
                <a16:creationId xmlns:a16="http://schemas.microsoft.com/office/drawing/2014/main" id="{6FEDB2D6-A312-7625-A19D-99DA76F7A0BA}"/>
              </a:ext>
            </a:extLst>
          </p:cNvPr>
          <p:cNvPicPr>
            <a:picLocks noChangeAspect="1"/>
          </p:cNvPicPr>
          <p:nvPr/>
        </p:nvPicPr>
        <p:blipFill>
          <a:blip r:embed="rId3"/>
          <a:stretch>
            <a:fillRect/>
          </a:stretch>
        </p:blipFill>
        <p:spPr>
          <a:xfrm>
            <a:off x="737600" y="6641802"/>
            <a:ext cx="1374612" cy="1244222"/>
          </a:xfrm>
          <a:prstGeom prst="rect">
            <a:avLst/>
          </a:prstGeom>
        </p:spPr>
      </p:pic>
      <p:pic>
        <p:nvPicPr>
          <p:cNvPr id="7" name="Picture 6" descr="A group of kids holding certificates&#10;&#10;AI-generated content may be incorrect.">
            <a:extLst>
              <a:ext uri="{FF2B5EF4-FFF2-40B4-BE49-F238E27FC236}">
                <a16:creationId xmlns:a16="http://schemas.microsoft.com/office/drawing/2014/main" id="{C527DBD7-B24E-596B-5F35-88C448F6E989}"/>
              </a:ext>
            </a:extLst>
          </p:cNvPr>
          <p:cNvPicPr>
            <a:picLocks noChangeAspect="1"/>
          </p:cNvPicPr>
          <p:nvPr/>
        </p:nvPicPr>
        <p:blipFill>
          <a:blip r:embed="rId4"/>
          <a:stretch>
            <a:fillRect/>
          </a:stretch>
        </p:blipFill>
        <p:spPr>
          <a:xfrm>
            <a:off x="3895097" y="1659464"/>
            <a:ext cx="2453787" cy="1704928"/>
          </a:xfrm>
          <a:prstGeom prst="rect">
            <a:avLst/>
          </a:prstGeom>
        </p:spPr>
      </p:pic>
      <p:pic>
        <p:nvPicPr>
          <p:cNvPr id="8" name="Picture 7" descr="A group of people in uniform&#10;&#10;AI-generated content may be incorrect.">
            <a:extLst>
              <a:ext uri="{FF2B5EF4-FFF2-40B4-BE49-F238E27FC236}">
                <a16:creationId xmlns:a16="http://schemas.microsoft.com/office/drawing/2014/main" id="{6B668C69-618F-977A-2B44-A51EAE4C2AFD}"/>
              </a:ext>
            </a:extLst>
          </p:cNvPr>
          <p:cNvPicPr>
            <a:picLocks noChangeAspect="1"/>
          </p:cNvPicPr>
          <p:nvPr/>
        </p:nvPicPr>
        <p:blipFill>
          <a:blip r:embed="rId5"/>
          <a:stretch>
            <a:fillRect/>
          </a:stretch>
        </p:blipFill>
        <p:spPr>
          <a:xfrm>
            <a:off x="424089" y="4425834"/>
            <a:ext cx="3051664" cy="2030879"/>
          </a:xfrm>
          <a:prstGeom prst="rect">
            <a:avLst/>
          </a:prstGeom>
        </p:spPr>
      </p:pic>
      <p:pic>
        <p:nvPicPr>
          <p:cNvPr id="9" name="Picture 8" descr="Two girls holding up badges&#10;&#10;AI-generated content may be incorrect.">
            <a:extLst>
              <a:ext uri="{FF2B5EF4-FFF2-40B4-BE49-F238E27FC236}">
                <a16:creationId xmlns:a16="http://schemas.microsoft.com/office/drawing/2014/main" id="{B6B31557-F229-3103-D116-4AA4038FD3C9}"/>
              </a:ext>
            </a:extLst>
          </p:cNvPr>
          <p:cNvPicPr>
            <a:picLocks noChangeAspect="1"/>
          </p:cNvPicPr>
          <p:nvPr/>
        </p:nvPicPr>
        <p:blipFill>
          <a:blip r:embed="rId6"/>
          <a:stretch>
            <a:fillRect/>
          </a:stretch>
        </p:blipFill>
        <p:spPr>
          <a:xfrm>
            <a:off x="3894801" y="4219067"/>
            <a:ext cx="2918802" cy="2235705"/>
          </a:xfrm>
          <a:prstGeom prst="rect">
            <a:avLst/>
          </a:prstGeom>
        </p:spPr>
      </p:pic>
    </p:spTree>
    <p:extLst>
      <p:ext uri="{BB962C8B-B14F-4D97-AF65-F5344CB8AC3E}">
        <p14:creationId xmlns:p14="http://schemas.microsoft.com/office/powerpoint/2010/main" val="2709626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Google Shape;120;p17">
            <a:extLst>
              <a:ext uri="{FF2B5EF4-FFF2-40B4-BE49-F238E27FC236}">
                <a16:creationId xmlns:a16="http://schemas.microsoft.com/office/drawing/2014/main" id="{782472F0-8C98-408C-281F-4C55C637B04E}"/>
              </a:ext>
            </a:extLst>
          </p:cNvPr>
          <p:cNvSpPr/>
          <p:nvPr/>
        </p:nvSpPr>
        <p:spPr>
          <a:xfrm>
            <a:off x="0" y="9313692"/>
            <a:ext cx="7772400" cy="747900"/>
          </a:xfrm>
          <a:prstGeom prst="rect">
            <a:avLst/>
          </a:prstGeom>
          <a:solidFill>
            <a:srgbClr val="283F1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0" name="Title 9">
            <a:extLst>
              <a:ext uri="{FF2B5EF4-FFF2-40B4-BE49-F238E27FC236}">
                <a16:creationId xmlns:a16="http://schemas.microsoft.com/office/drawing/2014/main" id="{2D77296E-9A5C-5C3D-17E4-77BAED3AEDE8}"/>
              </a:ext>
            </a:extLst>
          </p:cNvPr>
          <p:cNvSpPr>
            <a:spLocks noGrp="1"/>
          </p:cNvSpPr>
          <p:nvPr>
            <p:ph type="title"/>
          </p:nvPr>
        </p:nvSpPr>
        <p:spPr/>
        <p:txBody>
          <a:bodyPr/>
          <a:lstStyle/>
          <a:p>
            <a:endParaRPr lang="en-US"/>
          </a:p>
        </p:txBody>
      </p:sp>
      <p:pic>
        <p:nvPicPr>
          <p:cNvPr id="5" name="Picture 4">
            <a:extLst>
              <a:ext uri="{FF2B5EF4-FFF2-40B4-BE49-F238E27FC236}">
                <a16:creationId xmlns:a16="http://schemas.microsoft.com/office/drawing/2014/main" id="{69E44189-4775-0D27-E58F-D91C29D78CA3}"/>
              </a:ext>
            </a:extLst>
          </p:cNvPr>
          <p:cNvPicPr>
            <a:picLocks noChangeAspect="1"/>
          </p:cNvPicPr>
          <p:nvPr/>
        </p:nvPicPr>
        <p:blipFill>
          <a:blip r:embed="rId2"/>
          <a:stretch>
            <a:fillRect/>
          </a:stretch>
        </p:blipFill>
        <p:spPr>
          <a:xfrm>
            <a:off x="191750" y="355913"/>
            <a:ext cx="7546149" cy="10058400"/>
          </a:xfrm>
          <a:prstGeom prst="rect">
            <a:avLst/>
          </a:prstGeom>
        </p:spPr>
      </p:pic>
      <p:pic>
        <p:nvPicPr>
          <p:cNvPr id="7" name="Picture 6">
            <a:extLst>
              <a:ext uri="{FF2B5EF4-FFF2-40B4-BE49-F238E27FC236}">
                <a16:creationId xmlns:a16="http://schemas.microsoft.com/office/drawing/2014/main" id="{CF938F40-154D-246A-8E49-C6064F272CA5}"/>
              </a:ext>
            </a:extLst>
          </p:cNvPr>
          <p:cNvPicPr>
            <a:picLocks noChangeAspect="1"/>
          </p:cNvPicPr>
          <p:nvPr/>
        </p:nvPicPr>
        <p:blipFill>
          <a:blip r:embed="rId2"/>
          <a:stretch>
            <a:fillRect/>
          </a:stretch>
        </p:blipFill>
        <p:spPr>
          <a:xfrm>
            <a:off x="-2827409" y="355913"/>
            <a:ext cx="7546149" cy="10058400"/>
          </a:xfrm>
          <a:prstGeom prst="rect">
            <a:avLst/>
          </a:prstGeom>
        </p:spPr>
      </p:pic>
      <p:pic>
        <p:nvPicPr>
          <p:cNvPr id="2" name="Picture 1">
            <a:extLst>
              <a:ext uri="{FF2B5EF4-FFF2-40B4-BE49-F238E27FC236}">
                <a16:creationId xmlns:a16="http://schemas.microsoft.com/office/drawing/2014/main" id="{680DDE7D-6BC3-D01C-5650-24B7C3580231}"/>
              </a:ext>
            </a:extLst>
          </p:cNvPr>
          <p:cNvPicPr>
            <a:picLocks noChangeAspect="1"/>
          </p:cNvPicPr>
          <p:nvPr/>
        </p:nvPicPr>
        <p:blipFill>
          <a:blip r:embed="rId3"/>
          <a:stretch>
            <a:fillRect/>
          </a:stretch>
        </p:blipFill>
        <p:spPr>
          <a:xfrm>
            <a:off x="640597" y="0"/>
            <a:ext cx="6663936" cy="9132389"/>
          </a:xfrm>
          <a:prstGeom prst="rect">
            <a:avLst/>
          </a:prstGeom>
        </p:spPr>
      </p:pic>
    </p:spTree>
    <p:extLst>
      <p:ext uri="{BB962C8B-B14F-4D97-AF65-F5344CB8AC3E}">
        <p14:creationId xmlns:p14="http://schemas.microsoft.com/office/powerpoint/2010/main" val="1118245768"/>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99e5098b-f719-4699-bcc1-72a162277f09">
      <Terms xmlns="http://schemas.microsoft.com/office/infopath/2007/PartnerControls"/>
    </lcf76f155ced4ddcb4097134ff3c332f>
    <TaxCatchAll xmlns="4d190076-b898-414b-af17-428b07b87d3b"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D44992F7FE38249A093849D7311E506" ma:contentTypeVersion="12" ma:contentTypeDescription="Create a new document." ma:contentTypeScope="" ma:versionID="86660f9eea08f83a1dd04bd2e0879bf4">
  <xsd:schema xmlns:xsd="http://www.w3.org/2001/XMLSchema" xmlns:xs="http://www.w3.org/2001/XMLSchema" xmlns:p="http://schemas.microsoft.com/office/2006/metadata/properties" xmlns:ns2="99e5098b-f719-4699-bcc1-72a162277f09" xmlns:ns3="4d190076-b898-414b-af17-428b07b87d3b" targetNamespace="http://schemas.microsoft.com/office/2006/metadata/properties" ma:root="true" ma:fieldsID="37d34c737aeb66a95988fee374611723" ns2:_="" ns3:_="">
    <xsd:import namespace="99e5098b-f719-4699-bcc1-72a162277f09"/>
    <xsd:import namespace="4d190076-b898-414b-af17-428b07b87d3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e5098b-f719-4699-bcc1-72a162277f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3fc01c6d-37ab-4b0b-bc58-de6722cb1919"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d190076-b898-414b-af17-428b07b87d3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26938a81-eeba-479d-af7f-dbb807ff2906}" ma:internalName="TaxCatchAll" ma:showField="CatchAllData" ma:web="4d190076-b898-414b-af17-428b07b87d3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10634C4-F5C8-402B-9432-01CECDE7C558}">
  <ds:schemaRefs>
    <ds:schemaRef ds:uri="8869719e-967a-450e-8938-45d6b496a324"/>
    <ds:schemaRef ds:uri="ff5dd64f-8cce-400e-9930-5e2dd9d08534"/>
    <ds:schemaRef ds:uri="http://schemas.microsoft.com/office/2006/metadata/properties"/>
    <ds:schemaRef ds:uri="http://schemas.microsoft.com/office/infopath/2007/PartnerControls"/>
    <ds:schemaRef ds:uri="http://www.w3.org/2000/xmlns/"/>
    <ds:schemaRef ds:uri="http://www.w3.org/2001/XMLSchema-instance"/>
    <ds:schemaRef ds:uri="99e5098b-f719-4699-bcc1-72a162277f09"/>
    <ds:schemaRef ds:uri="4d190076-b898-414b-af17-428b07b87d3b"/>
  </ds:schemaRefs>
</ds:datastoreItem>
</file>

<file path=customXml/itemProps2.xml><?xml version="1.0" encoding="utf-8"?>
<ds:datastoreItem xmlns:ds="http://schemas.openxmlformats.org/officeDocument/2006/customXml" ds:itemID="{72956D63-1407-4619-9ECB-B7AFC4D842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9e5098b-f719-4699-bcc1-72a162277f09"/>
    <ds:schemaRef ds:uri="4d190076-b898-414b-af17-428b07b87d3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2A97562-F162-4E40-8619-AEFCFD196D4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Custom</PresentationFormat>
  <Slides>8</Slides>
  <Notes>6</Notes>
  <HiddenSlides>0</HiddenSlide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revision>1248</cp:revision>
  <dcterms:modified xsi:type="dcterms:W3CDTF">2025-02-06T23:14:12Z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0x010100BD44992F7FE38249A093849D7311E506</vt:lpwstr>
  </property>
  <property fmtid="{D5CDD505-2E9C-101B-9397-08002B2CF9AE}" pid="3" name="Order">
    <vt:r8>26900</vt:r8>
  </property>
  <property fmtid="{D5CDD505-2E9C-101B-9397-08002B2CF9AE}" pid="4" name="MediaServiceImageTags">
    <vt:lpwstr/>
  </property>
</Properties>
</file>